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32" r:id="rId3"/>
    <p:sldId id="433" r:id="rId4"/>
    <p:sldId id="438" r:id="rId5"/>
    <p:sldId id="434" r:id="rId6"/>
    <p:sldId id="435" r:id="rId7"/>
    <p:sldId id="436" r:id="rId8"/>
    <p:sldId id="437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Zarzis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Zarzis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27584" y="5949280"/>
            <a:ext cx="75664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souillures au niveau du meuble surgelés.   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747710" cy="37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/>
          <p:nvPr/>
        </p:nvSpPr>
        <p:spPr>
          <a:xfrm>
            <a:off x="827584" y="5949280"/>
            <a:ext cx="75664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</a:t>
            </a:r>
            <a:r>
              <a:rPr lang="fr-FR" b="1" dirty="0" smtClean="0">
                <a:solidFill>
                  <a:srgbClr val="0070C0"/>
                </a:solidFill>
              </a:rPr>
              <a:t>PLS: Afficheur non fonctionnel.  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200064" cy="4051025"/>
          </a:xfrm>
        </p:spPr>
      </p:pic>
    </p:spTree>
    <p:extLst>
      <p:ext uri="{BB962C8B-B14F-4D97-AF65-F5344CB8AC3E}">
        <p14:creationId xmlns:p14="http://schemas.microsoft.com/office/powerpoint/2010/main" val="249518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633221" cy="4294735"/>
          </a:xfrm>
        </p:spPr>
      </p:pic>
      <p:sp>
        <p:nvSpPr>
          <p:cNvPr id="5" name="ZoneTexte 4"/>
          <p:cNvSpPr txBox="1"/>
          <p:nvPr/>
        </p:nvSpPr>
        <p:spPr>
          <a:xfrm>
            <a:off x="683568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PLS:</a:t>
            </a:r>
            <a:r>
              <a:rPr lang="fr-FR" sz="1600" b="1" dirty="0" smtClean="0">
                <a:solidFill>
                  <a:srgbClr val="0070C0"/>
                </a:solidFill>
              </a:rPr>
              <a:t>  suivi des températures arrêté au 15 mai 2018.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1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5" name="ZoneTexte 4"/>
          <p:cNvSpPr txBox="1"/>
          <p:nvPr/>
        </p:nvSpPr>
        <p:spPr>
          <a:xfrm>
            <a:off x="768686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PGC</a:t>
            </a:r>
            <a:r>
              <a:rPr lang="fr-FR" sz="1600" b="1" u="sng" dirty="0" smtClean="0">
                <a:solidFill>
                  <a:srgbClr val="0070C0"/>
                </a:solidFill>
              </a:rPr>
              <a:t>:</a:t>
            </a:r>
            <a:r>
              <a:rPr lang="fr-FR" sz="1600" b="1" dirty="0" smtClean="0">
                <a:solidFill>
                  <a:srgbClr val="0070C0"/>
                </a:solidFill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</a:rPr>
              <a:t>renforcer les actions de nettoyage </a:t>
            </a:r>
            <a:r>
              <a:rPr lang="fr-FR" sz="1600" b="1" dirty="0" smtClean="0">
                <a:solidFill>
                  <a:srgbClr val="0070C0"/>
                </a:solidFill>
              </a:rPr>
              <a:t>linéaire.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0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4"/>
          <p:cNvSpPr txBox="1"/>
          <p:nvPr/>
        </p:nvSpPr>
        <p:spPr>
          <a:xfrm>
            <a:off x="614101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PGC:</a:t>
            </a:r>
            <a:r>
              <a:rPr lang="fr-FR" sz="1600" b="1" dirty="0" smtClean="0">
                <a:solidFill>
                  <a:srgbClr val="0070C0"/>
                </a:solidFill>
              </a:rPr>
              <a:t>  Les mentions obligatoires d’étiquetage (composition) du produit </a:t>
            </a:r>
            <a:r>
              <a:rPr lang="fr-FR" sz="1600" b="1" dirty="0" err="1" smtClean="0">
                <a:solidFill>
                  <a:srgbClr val="0070C0"/>
                </a:solidFill>
              </a:rPr>
              <a:t>Hrous</a:t>
            </a:r>
            <a:r>
              <a:rPr lang="fr-FR" sz="1600" b="1" dirty="0" smtClean="0">
                <a:solidFill>
                  <a:srgbClr val="0070C0"/>
                </a:solidFill>
              </a:rPr>
              <a:t> 200 g épices et saveur sont rayées au stylo.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6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456030" cy="4195041"/>
          </a:xfrm>
        </p:spPr>
      </p:pic>
      <p:sp>
        <p:nvSpPr>
          <p:cNvPr id="4" name="ZoneTexte 4"/>
          <p:cNvSpPr txBox="1"/>
          <p:nvPr/>
        </p:nvSpPr>
        <p:spPr>
          <a:xfrm>
            <a:off x="754108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Réserve:</a:t>
            </a:r>
            <a:r>
              <a:rPr lang="fr-FR" sz="1600" b="1" dirty="0" smtClean="0">
                <a:solidFill>
                  <a:srgbClr val="0070C0"/>
                </a:solidFill>
              </a:rPr>
              <a:t>  Sol de la réserve crevassé.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4"/>
          <p:cNvSpPr txBox="1"/>
          <p:nvPr/>
        </p:nvSpPr>
        <p:spPr>
          <a:xfrm>
            <a:off x="76868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smtClean="0">
                <a:solidFill>
                  <a:srgbClr val="0070C0"/>
                </a:solidFill>
              </a:rPr>
              <a:t>Zone casse:</a:t>
            </a:r>
            <a:r>
              <a:rPr lang="fr-FR" sz="1600" b="1" smtClean="0">
                <a:solidFill>
                  <a:srgbClr val="0070C0"/>
                </a:solidFill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</a:rPr>
              <a:t>mur sale.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07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40159</TotalTime>
  <Words>89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641</cp:revision>
  <cp:lastPrinted>2016-02-08T19:41:58Z</cp:lastPrinted>
  <dcterms:created xsi:type="dcterms:W3CDTF">2014-03-07T09:21:22Z</dcterms:created>
  <dcterms:modified xsi:type="dcterms:W3CDTF">2018-06-24T21:47:54Z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