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8" r:id="rId2"/>
    <p:sldId id="432" r:id="rId3"/>
    <p:sldId id="433" r:id="rId4"/>
    <p:sldId id="434" r:id="rId5"/>
    <p:sldId id="441" r:id="rId6"/>
    <p:sldId id="435" r:id="rId7"/>
    <p:sldId id="437" r:id="rId8"/>
    <p:sldId id="438" r:id="rId9"/>
    <p:sldId id="439" r:id="rId10"/>
    <p:sldId id="440" r:id="rId11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29/11/2018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Zarzis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=""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Zarzis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16 Novembre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MECHLAOUI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5601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</a:t>
            </a:r>
            <a:r>
              <a:rPr lang="fr-FR" b="1" dirty="0">
                <a:solidFill>
                  <a:srgbClr val="0070C0"/>
                </a:solidFill>
              </a:rPr>
              <a:t>les étagères de stockage dans la réserve étaient usées et rouillées.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6761" y="1556792"/>
            <a:ext cx="5508104" cy="413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680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56012"/>
            <a:ext cx="756645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</a:t>
            </a:r>
            <a:r>
              <a:rPr lang="fr-FR" b="1" dirty="0">
                <a:solidFill>
                  <a:srgbClr val="0070C0"/>
                </a:solidFill>
              </a:rPr>
              <a:t>l</a:t>
            </a:r>
            <a:r>
              <a:rPr lang="fr-FR" b="1" dirty="0" smtClean="0">
                <a:solidFill>
                  <a:srgbClr val="0070C0"/>
                </a:solidFill>
              </a:rPr>
              <a:t>'armoire </a:t>
            </a:r>
            <a:r>
              <a:rPr lang="fr-FR" b="1" dirty="0">
                <a:solidFill>
                  <a:srgbClr val="0070C0"/>
                </a:solidFill>
              </a:rPr>
              <a:t>froide de stockage manquait de propreté. 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629" y="1484784"/>
            <a:ext cx="3312368" cy="4416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56012"/>
            <a:ext cx="756645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FLEG: </a:t>
            </a:r>
            <a:r>
              <a:rPr lang="fr-FR" b="1" dirty="0">
                <a:solidFill>
                  <a:srgbClr val="0070C0"/>
                </a:solidFill>
              </a:rPr>
              <a:t>les morceaux de potiron n'étaient pas étiquetés.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8769" y="1628800"/>
            <a:ext cx="5364088" cy="4023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31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5601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 surgelé, meuble </a:t>
            </a:r>
            <a:r>
              <a:rPr lang="fr-FR" b="1" dirty="0">
                <a:solidFill>
                  <a:srgbClr val="0070C0"/>
                </a:solidFill>
              </a:rPr>
              <a:t>négatif: présence de signes de décongélation pour certains paquets de "chevrettes décortiqués</a:t>
            </a:r>
            <a:r>
              <a:rPr lang="fr-FR" b="1" dirty="0" smtClean="0">
                <a:solidFill>
                  <a:srgbClr val="0070C0"/>
                </a:solidFill>
              </a:rPr>
              <a:t>".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60781"/>
            <a:ext cx="3240360" cy="4197085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460781"/>
            <a:ext cx="3147814" cy="4197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98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611560" y="6093296"/>
            <a:ext cx="799519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 revêtement des meubles était écaillé, les meuble étaient souillés.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12776"/>
            <a:ext cx="4067944" cy="3158970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813" y="1412776"/>
            <a:ext cx="4211960" cy="3158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16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5601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rtlCol="0" wrap="square">
            <a:spAutoFit/>
          </a:bodyPr>
          <a:lstStyle/>
          <a:p>
            <a:r>
              <a:rPr b="1" dirty="0" lang="fr-FR" smtClean="0">
                <a:solidFill>
                  <a:srgbClr val="0070C0"/>
                </a:solidFill>
              </a:rPr>
              <a:t>PLS: </a:t>
            </a:r>
            <a:r>
              <a:rPr b="1" dirty="0" lang="fr-FR">
                <a:solidFill>
                  <a:srgbClr val="0070C0"/>
                </a:solidFill>
              </a:rPr>
              <a:t>les DF et DLC étaient illisibles pour deux unités de "cake, </a:t>
            </a:r>
            <a:r>
              <a:rPr b="1" dirty="0" err="1" lang="fr-FR">
                <a:solidFill>
                  <a:srgbClr val="0070C0"/>
                </a:solidFill>
              </a:rPr>
              <a:t>bolério</a:t>
            </a:r>
            <a:r>
              <a:rPr b="1" dirty="0" lang="fr-FR">
                <a:solidFill>
                  <a:srgbClr val="0070C0"/>
                </a:solidFill>
              </a:rPr>
              <a:t>". Renforcer le contrôle des produits exposés.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738900" y="1268760"/>
            <a:ext cx="4153580" cy="444416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 rotWithShape="1"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"/>
          <a:stretch/>
        </p:blipFill>
        <p:spPr>
          <a:xfrm>
            <a:off x="141198" y="1268760"/>
            <a:ext cx="4435692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293554"/>
      </p:ext>
    </p:extLst>
  </p:cSld>
  <p:clrMapOvr>
    <a:masterClrMapping/>
  </p:clrMapOvr>
  <p:timing>
    <p:tnLst>
      <p:par>
        <p:cTn dur="indefinite" id="1" nodeType="tmRoot" restart="never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300028"/>
            <a:ext cx="756645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 et espace de vente: </a:t>
            </a:r>
            <a:r>
              <a:rPr lang="fr-FR" b="1" dirty="0">
                <a:solidFill>
                  <a:srgbClr val="0070C0"/>
                </a:solidFill>
              </a:rPr>
              <a:t>le </a:t>
            </a:r>
            <a:r>
              <a:rPr lang="fr-FR" b="1" dirty="0" smtClean="0">
                <a:solidFill>
                  <a:srgbClr val="0070C0"/>
                </a:solidFill>
              </a:rPr>
              <a:t>revêtement était </a:t>
            </a:r>
            <a:r>
              <a:rPr lang="fr-FR" b="1" dirty="0">
                <a:solidFill>
                  <a:srgbClr val="0070C0"/>
                </a:solidFill>
              </a:rPr>
              <a:t>crevassé.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12776"/>
            <a:ext cx="4283968" cy="302121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4195" y="1412776"/>
            <a:ext cx="4028285" cy="3021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5932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156012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Réserve: </a:t>
            </a:r>
            <a:r>
              <a:rPr lang="fr-FR" b="1" dirty="0">
                <a:solidFill>
                  <a:srgbClr val="0070C0"/>
                </a:solidFill>
              </a:rPr>
              <a:t>présence d'araignée au niveau des étagères de stockage dans la réserve. </a:t>
            </a: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6781" y="1772816"/>
            <a:ext cx="5148064" cy="386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20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300028"/>
            <a:ext cx="7566459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Certains casiers étaient rouillés.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629" y="1412776"/>
            <a:ext cx="3312368" cy="4416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864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40180</TotalTime>
  <Words>133</Words>
  <Application>Microsoft Office PowerPoint</Application>
  <PresentationFormat>Affichage à l'écran (4:3)</PresentationFormat>
  <Paragraphs>13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650</cp:revision>
  <cp:lastPrinted>2016-02-08T19:41:58Z</cp:lastPrinted>
  <dcterms:created xsi:type="dcterms:W3CDTF">2014-03-07T09:21:22Z</dcterms:created>
  <dcterms:modified xsi:type="dcterms:W3CDTF">2018-11-29T15:23:54Z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444309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