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349" r:id="rId3"/>
    <p:sldId id="350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30/06/2017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30/06/2017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Zarzis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9528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30 </a:t>
            </a:r>
            <a:r>
              <a:rPr lang="fr-FR" b="1" dirty="0" smtClean="0">
                <a:solidFill>
                  <a:srgbClr val="000000"/>
                </a:solidFill>
              </a:rPr>
              <a:t>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fruits et légumes: </a:t>
            </a:r>
            <a:r>
              <a:rPr lang="fr-FR" sz="1600" b="1" dirty="0" smtClean="0">
                <a:solidFill>
                  <a:srgbClr val="0070C0"/>
                </a:solidFill>
              </a:rPr>
              <a:t> Vider régulièrement le bac de collecte du destructeur électronique d’insectes volants.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 PGC: </a:t>
            </a:r>
            <a:r>
              <a:rPr lang="fr-FR" sz="1600" b="1" dirty="0" smtClean="0">
                <a:solidFill>
                  <a:srgbClr val="0070C0"/>
                </a:solidFill>
              </a:rPr>
              <a:t>décollement du revêtement du </a:t>
            </a:r>
            <a:r>
              <a:rPr lang="fr-FR" sz="1600" b="1" dirty="0" smtClean="0">
                <a:solidFill>
                  <a:srgbClr val="0070C0"/>
                </a:solidFill>
              </a:rPr>
              <a:t>sol.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11637</TotalTime>
  <Words>40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281</cp:revision>
  <cp:lastPrinted>2016-02-08T19:41:58Z</cp:lastPrinted>
  <dcterms:created xsi:type="dcterms:W3CDTF">2014-03-07T09:21:22Z</dcterms:created>
  <dcterms:modified xsi:type="dcterms:W3CDTF">2017-06-30T08:47:48Z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