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32" r:id="rId3"/>
    <p:sldId id="433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Zarzis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Zarzis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</a:t>
            </a:r>
            <a:r>
              <a:rPr lang="fr-FR" sz="2000" b="1" dirty="0" smtClean="0">
                <a:solidFill>
                  <a:srgbClr val="000000"/>
                </a:solidFill>
              </a:rPr>
              <a:t>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5949280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casse: Renforcer les actions de nettoyage de la zone casse.  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13" y="1484784"/>
            <a:ext cx="7295030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12"/>
          <p:cNvSpPr txBox="1"/>
          <p:nvPr/>
        </p:nvSpPr>
        <p:spPr>
          <a:xfrm>
            <a:off x="827584" y="5949280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smtClean="0">
                <a:solidFill>
                  <a:srgbClr val="0070C0"/>
                </a:solidFill>
              </a:rPr>
              <a:t>Rayon </a:t>
            </a:r>
            <a:r>
              <a:rPr lang="fr-FR" b="1" dirty="0" smtClean="0">
                <a:solidFill>
                  <a:srgbClr val="0070C0"/>
                </a:solidFill>
              </a:rPr>
              <a:t>PGC: usure des éléments d’exposition des conserves. 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7417197" cy="4173192"/>
          </a:xfrm>
        </p:spPr>
      </p:pic>
    </p:spTree>
    <p:extLst>
      <p:ext uri="{BB962C8B-B14F-4D97-AF65-F5344CB8AC3E}">
        <p14:creationId xmlns:p14="http://schemas.microsoft.com/office/powerpoint/2010/main" val="24951817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40149</TotalTime>
  <Words>35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639</cp:revision>
  <cp:lastPrinted>2016-02-08T19:41:58Z</cp:lastPrinted>
  <dcterms:created xsi:type="dcterms:W3CDTF">2014-03-07T09:21:22Z</dcterms:created>
  <dcterms:modified xsi:type="dcterms:W3CDTF">2017-12-08T22:16:35Z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