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8" r:id="rId2"/>
    <p:sldId id="443" r:id="rId3"/>
    <p:sldId id="444" r:id="rId4"/>
    <p:sldId id="445" r:id="rId5"/>
    <p:sldId id="453" r:id="rId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Trocadéro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Trocadéro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smtClean="0">
                <a:solidFill>
                  <a:srgbClr val="000000"/>
                </a:solidFill>
              </a:rPr>
              <a:t>29/06/</a:t>
            </a:r>
            <a:r>
              <a:rPr lang="fr-FR" sz="2000" b="1" smtClean="0">
                <a:solidFill>
                  <a:srgbClr val="000000"/>
                </a:solidFill>
              </a:rPr>
              <a:t>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690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3296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Exposition de 10 pots de fromage "Délice 8 </a:t>
            </a:r>
            <a:r>
              <a:rPr lang="fr-FR" b="1" dirty="0" err="1">
                <a:solidFill>
                  <a:srgbClr val="0070C0"/>
                </a:solidFill>
              </a:rPr>
              <a:t>porsions</a:t>
            </a:r>
            <a:r>
              <a:rPr lang="fr-FR" b="1" dirty="0">
                <a:solidFill>
                  <a:srgbClr val="0070C0"/>
                </a:solidFill>
              </a:rPr>
              <a:t>" périmés depuis le 24/06/2020.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7796" r="25849" b="46612"/>
          <a:stretch/>
        </p:blipFill>
        <p:spPr>
          <a:xfrm>
            <a:off x="5865928" y="1915141"/>
            <a:ext cx="3217876" cy="20882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427734" cy="32369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72915" y="6021288"/>
            <a:ext cx="57731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plafond de la zone de réception était défoncé.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67" y="101740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36271" y="6309320"/>
            <a:ext cx="51845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Certains casiers étaient rouillés de l'intérieur.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3" y="864096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805264"/>
            <a:ext cx="75459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trace d'humidité sur le mur et une partie du plafond des sanitaires hommes.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38" y="112474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39429</TotalTime>
  <Words>61</Words>
  <Application>Microsoft Office PowerPoint</Application>
  <PresentationFormat>Affichage à l'écran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652</cp:revision>
  <cp:lastPrinted>2016-02-08T19:41:58Z</cp:lastPrinted>
  <dcterms:created xsi:type="dcterms:W3CDTF">2014-03-07T09:21:22Z</dcterms:created>
  <dcterms:modified xsi:type="dcterms:W3CDTF">2020-07-01T06:41:11Z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1253102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