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43" r:id="rId3"/>
    <p:sldId id="444" r:id="rId4"/>
    <p:sldId id="445" r:id="rId5"/>
    <p:sldId id="453" r:id="rId6"/>
    <p:sldId id="446" r:id="rId7"/>
    <p:sldId id="452" r:id="rId8"/>
    <p:sldId id="447" r:id="rId9"/>
    <p:sldId id="454" r:id="rId10"/>
    <p:sldId id="455" r:id="rId11"/>
    <p:sldId id="456" r:id="rId12"/>
    <p:sldId id="457" r:id="rId13"/>
    <p:sldId id="448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Trocadéro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Trocadéro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27 Juin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9690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6093296"/>
            <a:ext cx="65269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PGC: Le sol de la réserve manquait de propreté.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273828" cy="4365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0" y="1412775"/>
            <a:ext cx="3286633" cy="43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1310" y="5805264"/>
            <a:ext cx="78488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distributeur savon et du distributeur papier essuie mains dans les sanitaires des femmes.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du papier essuie mains dans les sanitaires hommes.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42652"/>
            <a:ext cx="3129812" cy="41730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0" y="1436776"/>
            <a:ext cx="3142617" cy="41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15691" y="6093296"/>
            <a:ext cx="56886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porte de la réception manquait d ’étanchéité.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91" y="1556792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768" y="6021288"/>
            <a:ext cx="88204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 au niveau du magasin, les déchets étaient entreposés dans une benne à ordure non couverte, à l’extérieur du magasin.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60" y="784904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93296"/>
            <a:ext cx="79928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givre au niveau du meuble froid d’exposition des glaces.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435846" cy="4581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16016" y="5348633"/>
            <a:ext cx="374441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Congélateur horizontal d'exposition des glaçons:</a:t>
            </a:r>
          </a:p>
          <a:p>
            <a:r>
              <a:rPr lang="fr-FR" b="1" dirty="0">
                <a:solidFill>
                  <a:srgbClr val="0070C0"/>
                </a:solidFill>
              </a:rPr>
              <a:t>T affichée: -10°C</a:t>
            </a:r>
          </a:p>
          <a:p>
            <a:r>
              <a:rPr lang="fr-FR" b="1" dirty="0">
                <a:solidFill>
                  <a:srgbClr val="0070C0"/>
                </a:solidFill>
              </a:rPr>
              <a:t>T mesurée: -18,5°C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8497" y="734246"/>
            <a:ext cx="3561860" cy="47491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7889"/>
            <a:ext cx="3915804" cy="52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661248"/>
            <a:ext cx="75459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2 paquets du produit "</a:t>
            </a:r>
            <a:r>
              <a:rPr lang="fr-FR" b="1" dirty="0" err="1">
                <a:solidFill>
                  <a:srgbClr val="0070C0"/>
                </a:solidFill>
              </a:rPr>
              <a:t>Fraidoux</a:t>
            </a:r>
            <a:r>
              <a:rPr lang="fr-FR" b="1" dirty="0">
                <a:solidFill>
                  <a:srgbClr val="0070C0"/>
                </a:solidFill>
              </a:rPr>
              <a:t>" dont la DLC était dépassée depuis le 26/06/19.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06" y="1300454"/>
            <a:ext cx="4355976" cy="32669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0376" y="816988"/>
            <a:ext cx="3113127" cy="415083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932040" y="1700808"/>
            <a:ext cx="3153483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9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805264"/>
            <a:ext cx="75459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Un paquet de fromage carré "LANDOR" dont la DLC était dépassée depuis le 01/06/19.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4576" y="476672"/>
            <a:ext cx="3888432" cy="51845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3"/>
            <a:ext cx="3131840" cy="234888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788024" y="3933056"/>
            <a:ext cx="1800200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733256"/>
            <a:ext cx="768998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12 pots de yaourts "</a:t>
            </a:r>
            <a:r>
              <a:rPr lang="fr-FR" b="1" dirty="0" err="1">
                <a:solidFill>
                  <a:srgbClr val="0070C0"/>
                </a:solidFill>
              </a:rPr>
              <a:t>Vitalait</a:t>
            </a:r>
            <a:r>
              <a:rPr lang="fr-FR" b="1" dirty="0">
                <a:solidFill>
                  <a:srgbClr val="0070C0"/>
                </a:solidFill>
              </a:rPr>
              <a:t>" dont la date limite de retrait était dépassée DLC 29/06/19. Nous rappelons que la date limite de retrait des yaourts est de DLC-2.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075807" cy="41010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1311" y="6093296"/>
            <a:ext cx="7848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Le cache au niveau du coin du meuble était démonté.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237312"/>
            <a:ext cx="76179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de réception: Le quai n’était pas protégé par un préau.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35486" y="1196752"/>
            <a:ext cx="4608513" cy="3456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1196749"/>
            <a:ext cx="4608515" cy="34563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48594" y="2199640"/>
            <a:ext cx="288032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411774" y="2293414"/>
            <a:ext cx="288032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8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7142" y="6167045"/>
            <a:ext cx="78488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Présence de 21 paquets de levure à Pizza "LA PÂTISSIERE" dont la date limite de retrait était dépassée DLC 07/2019.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1052736"/>
            <a:ext cx="3698143" cy="49308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2" y="1052736"/>
            <a:ext cx="3749613" cy="49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39408</TotalTime>
  <Words>237</Words>
  <Application>Microsoft Office PowerPoint</Application>
  <PresentationFormat>Affichage à l'écran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647</cp:revision>
  <cp:lastPrinted>2016-02-08T19:41:58Z</cp:lastPrinted>
  <dcterms:created xsi:type="dcterms:W3CDTF">2014-03-07T09:21:22Z</dcterms:created>
  <dcterms:modified xsi:type="dcterms:W3CDTF">2019-06-27T15:23:59Z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1253102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