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8" r:id="rId2"/>
    <p:sldId id="443" r:id="rId3"/>
    <p:sldId id="444" r:id="rId4"/>
    <p:sldId id="445" r:id="rId5"/>
    <p:sldId id="453" r:id="rId6"/>
    <p:sldId id="446" r:id="rId7"/>
    <p:sldId id="452" r:id="rId8"/>
    <p:sldId id="447" r:id="rId9"/>
    <p:sldId id="454" r:id="rId10"/>
    <p:sldId id="455" r:id="rId11"/>
    <p:sldId id="456" r:id="rId12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27/12/2019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27/12/2019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Trocadéro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a16="http://schemas.microsoft.com/office/drawing/2014/main" xmlns="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Trocadéro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20 Décembre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49690" y="5733256"/>
            <a:ext cx="2736304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82868" y="6165304"/>
            <a:ext cx="453650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Les portes des casiers étaient rouillées.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08" y="836712"/>
            <a:ext cx="3816424" cy="508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3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29382" y="5949280"/>
            <a:ext cx="65527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Vestiaires et sanitaires: Absence </a:t>
            </a:r>
            <a:r>
              <a:rPr lang="fr-FR" b="1" dirty="0">
                <a:solidFill>
                  <a:srgbClr val="0070C0"/>
                </a:solidFill>
              </a:rPr>
              <a:t>de l'enregistrement de l'autocontrôle du nettoyage depuis le 15/12/19 (5 jours).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98" y="1133529"/>
            <a:ext cx="6264696" cy="469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7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6093296"/>
            <a:ext cx="799288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Présence de </a:t>
            </a:r>
            <a:r>
              <a:rPr lang="fr-FR" b="1" dirty="0" smtClean="0">
                <a:solidFill>
                  <a:srgbClr val="0070C0"/>
                </a:solidFill>
              </a:rPr>
              <a:t>piqûres </a:t>
            </a:r>
            <a:r>
              <a:rPr lang="fr-FR" b="1" dirty="0">
                <a:solidFill>
                  <a:srgbClr val="0070C0"/>
                </a:solidFill>
              </a:rPr>
              <a:t>de moisissures sur le cache ventilateur de l'armoire froide des pet food.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20" y="1268760"/>
            <a:ext cx="6084168" cy="456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1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15074" y="5229200"/>
            <a:ext cx="74888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Présence de givre dans le meuble froid d’exposition des glaces.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17" y="1272274"/>
            <a:ext cx="4379979" cy="328498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2274"/>
            <a:ext cx="4379978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0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5" y="6021288"/>
            <a:ext cx="754597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Le cache moteur du meuble froid d'exposition des glaces était mal fixé.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618" y="764704"/>
            <a:ext cx="3795886" cy="50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4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5805264"/>
            <a:ext cx="754597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PGC: Une bouteille de jus "</a:t>
            </a:r>
            <a:r>
              <a:rPr lang="fr-FR" b="1" dirty="0" err="1" smtClean="0">
                <a:solidFill>
                  <a:srgbClr val="0070C0"/>
                </a:solidFill>
              </a:rPr>
              <a:t>Stil</a:t>
            </a:r>
            <a:r>
              <a:rPr lang="fr-FR" b="1" dirty="0" smtClean="0">
                <a:solidFill>
                  <a:srgbClr val="0070C0"/>
                </a:solidFill>
              </a:rPr>
              <a:t>" pour un retrait </a:t>
            </a:r>
            <a:r>
              <a:rPr lang="fr-FR" b="1" dirty="0">
                <a:solidFill>
                  <a:srgbClr val="0070C0"/>
                </a:solidFill>
              </a:rPr>
              <a:t>(DLC 24/12/19). Nous rappelons que la date de retrait est de DLC-7.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11" t="30706" r="23827" b="19823"/>
          <a:stretch/>
        </p:blipFill>
        <p:spPr>
          <a:xfrm>
            <a:off x="4716016" y="1916832"/>
            <a:ext cx="3312370" cy="33123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12" y="1177771"/>
            <a:ext cx="3165816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9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5733256"/>
            <a:ext cx="768998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PGC: L'étiquetage </a:t>
            </a:r>
            <a:r>
              <a:rPr lang="fr-FR" b="1" dirty="0" smtClean="0">
                <a:solidFill>
                  <a:srgbClr val="0070C0"/>
                </a:solidFill>
              </a:rPr>
              <a:t>des DLUO et DF d'un </a:t>
            </a:r>
            <a:r>
              <a:rPr lang="fr-FR" b="1" dirty="0">
                <a:solidFill>
                  <a:srgbClr val="0070C0"/>
                </a:solidFill>
              </a:rPr>
              <a:t>paquet de biscottes "IMPERIAL" était absent.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98786"/>
            <a:ext cx="2949792" cy="39330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98786"/>
            <a:ext cx="2949792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42250" y="6093296"/>
            <a:ext cx="652699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Réserve: La porte de la réception manquait d’étanchéité.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806" y="836712"/>
            <a:ext cx="3759882" cy="501317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499992" y="2852936"/>
            <a:ext cx="648072" cy="3600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6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5" y="6093296"/>
            <a:ext cx="761797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Réserve: Certaines lampes d’éclairage n’étaient pas fonctionnelles le jour de l’audit.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622" y="908720"/>
            <a:ext cx="3795886" cy="50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5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34913" y="6093296"/>
            <a:ext cx="583264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Le plateau du micro-ondes était cassé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fr-FR" b="1" dirty="0">
                <a:solidFill>
                  <a:srgbClr val="0070C0"/>
                </a:solidFill>
              </a:rPr>
              <a:t>Le micro-ondes n'était pas propre le jour de l'audit.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18" y="764704"/>
            <a:ext cx="394243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8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39424</TotalTime>
  <Words>165</Words>
  <Application>Microsoft Office PowerPoint</Application>
  <PresentationFormat>Affichage à l'écran (4:3)</PresentationFormat>
  <Paragraphs>15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MH-QLC</cp:lastModifiedBy>
  <cp:revision>650</cp:revision>
  <cp:lastPrinted>2016-02-08T19:41:58Z</cp:lastPrinted>
  <dcterms:created xsi:type="dcterms:W3CDTF">2014-03-07T09:21:22Z</dcterms:created>
  <dcterms:modified xsi:type="dcterms:W3CDTF">2019-12-27T11:48:57Z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1253102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