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443" r:id="rId3"/>
    <p:sldId id="444" r:id="rId4"/>
    <p:sldId id="445" r:id="rId5"/>
    <p:sldId id="452" r:id="rId6"/>
    <p:sldId id="453" r:id="rId7"/>
    <p:sldId id="446" r:id="rId8"/>
    <p:sldId id="447" r:id="rId9"/>
    <p:sldId id="448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Trocadéro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Trocadéro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690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8488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Les mentions obligatoires DF, DLC et numéro de lots sur des boudins de salami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étaient illisibles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551712" cy="4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16016" y="5348633"/>
            <a:ext cx="37444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d’une grande quantité de cartons, en attente de le traiter dans le presse-cartons.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3738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849888"/>
            <a:ext cx="75459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Présence de fourmis au niveau de l’étagère d’exposition des sachets de sucre, surtout que l’un des emballages était troué donc le produit était déversé.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736339"/>
            <a:ext cx="3888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négatif PLS</a:t>
            </a:r>
            <a:r>
              <a:rPr lang="fr-FR" b="1" dirty="0" smtClean="0">
                <a:solidFill>
                  <a:srgbClr val="0070C0"/>
                </a:solidFill>
              </a:rPr>
              <a:t>: Le cache au niveau du coin du meuble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7318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8304" y="204065"/>
            <a:ext cx="4227934" cy="56372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589240"/>
            <a:ext cx="75459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Présence d’un paquet de Gaufrettes fourrées à la crème « Croustina » contenant 6 unités, dont la DLC était dépassée depuis le 20/10/18 (Jour de l’audit était le 24/10/18).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131840" y="1916832"/>
            <a:ext cx="244827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021288"/>
            <a:ext cx="76899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traces d’infiltrations d’eau au niveau de la salle de pause du personnel.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08720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37312"/>
            <a:ext cx="76179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de réception: Le quai n’était pas protégé par un préau.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840760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870088"/>
            <a:ext cx="85689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 au niveau du magasin, les déchets étaient entreposés dans une benne à ordure non couverte, à l’extérieur du magasin.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9560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39383</TotalTime>
  <Words>157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642</cp:revision>
  <cp:lastPrinted>2016-02-08T19:41:58Z</cp:lastPrinted>
  <dcterms:created xsi:type="dcterms:W3CDTF">2014-03-07T09:21:22Z</dcterms:created>
  <dcterms:modified xsi:type="dcterms:W3CDTF">2018-10-29T20:35:44Z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1253102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