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68" r:id="rId2"/>
    <p:sldId id="443" r:id="rId3"/>
    <p:sldId id="444" r:id="rId4"/>
    <p:sldId id="445" r:id="rId5"/>
    <p:sldId id="452" r:id="rId6"/>
    <p:sldId id="446" r:id="rId7"/>
    <p:sldId id="447" r:id="rId8"/>
    <p:sldId id="448" r:id="rId9"/>
    <p:sldId id="450" r:id="rId10"/>
    <p:sldId id="451" r:id="rId11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8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02/05/2018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02/05/2018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</a:t>
            </a:r>
            <a:r>
              <a:rPr lang="fr-FR" altLang="fr-FR" kern="0" dirty="0" smtClean="0"/>
              <a:t>Trocadéro</a:t>
            </a:r>
            <a:endParaRPr lang="fr-FR" altLang="fr-FR" kern="0" baseline="0" dirty="0" smtClean="0"/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:lc="http://schemas.openxmlformats.org/drawingml/2006/lockedCanvas" xmlns:a16="http://schemas.microsoft.com/office/drawing/2014/main" xmlns="" xmlns:xdr="http://schemas.openxmlformats.org/drawingml/2006/spreadsheetDrawing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 ?><Relationships xmlns="http://schemas.openxmlformats.org/package/2006/relationships"><Relationship Id="rId2" Target="../media/image16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2.xml.rels><?xml version="1.0" encoding="UTF-8" standalone="yes" ?><Relationships xmlns="http://schemas.openxmlformats.org/package/2006/relationships"><Relationship Id="rId3" Target="../media/image5.jpeg" Type="http://schemas.openxmlformats.org/officeDocument/2006/relationships/image"/><Relationship Id="rId2" Target="../media/image4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3.xml.rels><?xml version="1.0" encoding="UTF-8" standalone="yes" ?><Relationships xmlns="http://schemas.openxmlformats.org/package/2006/relationships"><Relationship Id="rId3" Target="../media/image7.jpeg" Type="http://schemas.openxmlformats.org/officeDocument/2006/relationships/image"/><Relationship Id="rId2" Target="../media/image6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4.xml.rels><?xml version="1.0" encoding="UTF-8" standalone="yes" ?><Relationships xmlns="http://schemas.openxmlformats.org/package/2006/relationships"><Relationship Id="rId2" Target="../media/image8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5.xml.rels><?xml version="1.0" encoding="UTF-8" standalone="yes" ?><Relationships xmlns="http://schemas.openxmlformats.org/package/2006/relationships"><Relationship Id="rId3" Target="../media/image10.jpeg" Type="http://schemas.openxmlformats.org/officeDocument/2006/relationships/image"/><Relationship Id="rId2" Target="../media/image9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6.xml.rels><?xml version="1.0" encoding="UTF-8" standalone="yes" ?><Relationships xmlns="http://schemas.openxmlformats.org/package/2006/relationships"><Relationship Id="rId2" Target="../media/image11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7.xml.rels><?xml version="1.0" encoding="UTF-8" standalone="yes" ?><Relationships xmlns="http://schemas.openxmlformats.org/package/2006/relationships"><Relationship Id="rId3" Target="../media/image13.jpeg" Type="http://schemas.openxmlformats.org/officeDocument/2006/relationships/image"/><Relationship Id="rId2" Target="../media/image12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8.xml.rels><?xml version="1.0" encoding="UTF-8" standalone="yes" ?><Relationships xmlns="http://schemas.openxmlformats.org/package/2006/relationships"><Relationship Id="rId2" Target="../media/image14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9.xml.rels><?xml version="1.0" encoding="UTF-8" standalone="yes" ?><Relationships xmlns="http://schemas.openxmlformats.org/package/2006/relationships"><Relationship Id="rId2" Target="../media/image15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Trocadéro</a:t>
            </a: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24 AVRIL 2018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580112" y="5733256"/>
            <a:ext cx="2736304" cy="1015663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Meriam CHOUCHENE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99592" y="1340768"/>
            <a:ext cx="7344816" cy="4510087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899592" y="6165304"/>
            <a:ext cx="7195064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Zone réception: le faux plafond est crevassé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69279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55576" y="1340768"/>
            <a:ext cx="3382565" cy="4510087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755576" y="6021288"/>
            <a:ext cx="7848872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PGC: présence de microfissures sur des boites de </a:t>
            </a:r>
            <a:r>
              <a:rPr lang="fr-FR" b="1" dirty="0" err="1" smtClean="0">
                <a:solidFill>
                  <a:srgbClr val="0070C0"/>
                </a:solidFill>
              </a:rPr>
              <a:t>chamia</a:t>
            </a:r>
            <a:r>
              <a:rPr lang="fr-FR" b="1" dirty="0" smtClean="0">
                <a:solidFill>
                  <a:srgbClr val="0070C0"/>
                </a:solidFill>
              </a:rPr>
              <a:t> ‘</a:t>
            </a:r>
            <a:r>
              <a:rPr lang="fr-FR" b="1" dirty="0" err="1" smtClean="0">
                <a:solidFill>
                  <a:srgbClr val="0070C0"/>
                </a:solidFill>
              </a:rPr>
              <a:t>Shehrazad</a:t>
            </a:r>
            <a:r>
              <a:rPr lang="fr-FR" b="1" dirty="0" smtClean="0">
                <a:solidFill>
                  <a:srgbClr val="0070C0"/>
                </a:solidFill>
              </a:rPr>
              <a:t>’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70759" y="1340767"/>
            <a:ext cx="4538315" cy="4510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78155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3568" y="1340768"/>
            <a:ext cx="3510780" cy="4510087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827584" y="6004154"/>
            <a:ext cx="7545971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PGC: l’écriture des numéros des DF et DLUO des </a:t>
            </a:r>
            <a:r>
              <a:rPr lang="fr-FR" b="1" dirty="0" err="1" smtClean="0">
                <a:solidFill>
                  <a:srgbClr val="0070C0"/>
                </a:solidFill>
              </a:rPr>
              <a:t>shewing</a:t>
            </a:r>
            <a:r>
              <a:rPr lang="fr-FR" b="1" dirty="0" smtClean="0">
                <a:solidFill>
                  <a:srgbClr val="0070C0"/>
                </a:solidFill>
              </a:rPr>
              <a:t> </a:t>
            </a:r>
            <a:r>
              <a:rPr lang="fr-FR" b="1" dirty="0" err="1" smtClean="0">
                <a:solidFill>
                  <a:srgbClr val="0070C0"/>
                </a:solidFill>
              </a:rPr>
              <a:t>gum</a:t>
            </a:r>
            <a:r>
              <a:rPr lang="fr-FR" b="1" dirty="0" smtClean="0">
                <a:solidFill>
                  <a:srgbClr val="0070C0"/>
                </a:solidFill>
              </a:rPr>
              <a:t> ‘Extra white ’est en persan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1608" y="1340767"/>
            <a:ext cx="4091947" cy="4510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89076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27584" y="1340768"/>
            <a:ext cx="7416824" cy="4510087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827584" y="6004154"/>
            <a:ext cx="7545971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présence de piqûres de moisissures sur le revêtement du meuble froid.</a:t>
            </a:r>
            <a:endParaRPr lang="fr-FR" b="1" dirty="0">
              <a:solidFill>
                <a:srgbClr val="0070C0"/>
              </a:solidFill>
            </a:endParaRPr>
          </a:p>
        </p:txBody>
      </p:sp>
      <p:cxnSp>
        <p:nvCxnSpPr>
          <p:cNvPr id="6" name="Connecteur droit avec flèche 5"/>
          <p:cNvCxnSpPr/>
          <p:nvPr/>
        </p:nvCxnSpPr>
        <p:spPr>
          <a:xfrm>
            <a:off x="2843808" y="1988840"/>
            <a:ext cx="1584176" cy="11521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859446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83568" y="5722562"/>
            <a:ext cx="8064896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le plan de nettoyage n’est pas mis à jour par rapport au nouveau produit disponible. Les produits utilisés pour N&amp;D des meubles froids sont uniquement des détergents pour sol.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5" name="Espace réservé du contenu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860032" y="1196752"/>
            <a:ext cx="4176464" cy="4384707"/>
          </a:xfrm>
          <a:prstGeom prst="rect">
            <a:avLst/>
          </a:prstGeom>
        </p:spPr>
      </p:pic>
      <p:pic>
        <p:nvPicPr>
          <p:cNvPr id="1026" name="Picture 2" descr="https://scontent.ftun4-1.fna.fbcdn.net/v/t1.15752-9/31732361_10214713292248601_3323724140669566976_n.jpg?_nc_cat=0&amp;_nc_eui2=v1%3AAeFl0AqDN84cDlrx7OMiGM5KWBkHNpl5UMLeqmRnUCaFoLAFApbOfUDTx4s6G4YW1CfFu_F-D2VYLqlGuYoXdQpyGrAMdahUPn2N8ua1xwEW_w&amp;oh=6ab4bcb94e96a134ddfea94a8d90397c&amp;oe=5B5843A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196752"/>
            <a:ext cx="4464496" cy="43847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Connecteur droit avec flèche 6"/>
          <p:cNvCxnSpPr/>
          <p:nvPr/>
        </p:nvCxnSpPr>
        <p:spPr>
          <a:xfrm>
            <a:off x="6228184" y="2708920"/>
            <a:ext cx="792088" cy="9361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8619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93143" y="1340769"/>
            <a:ext cx="7545971" cy="4248472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649127" y="5805264"/>
            <a:ext cx="7689987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Le </a:t>
            </a:r>
            <a:r>
              <a:rPr lang="fr-FR" b="1" dirty="0">
                <a:solidFill>
                  <a:srgbClr val="0070C0"/>
                </a:solidFill>
              </a:rPr>
              <a:t>tableau de suivi de température ambiante </a:t>
            </a:r>
            <a:r>
              <a:rPr lang="fr-FR" b="1" dirty="0" smtClean="0">
                <a:solidFill>
                  <a:srgbClr val="0070C0"/>
                </a:solidFill>
              </a:rPr>
              <a:t>des </a:t>
            </a:r>
            <a:r>
              <a:rPr lang="fr-FR" b="1" dirty="0">
                <a:solidFill>
                  <a:srgbClr val="0070C0"/>
                </a:solidFill>
              </a:rPr>
              <a:t>meubles frigorifiques </a:t>
            </a:r>
            <a:r>
              <a:rPr lang="fr-FR" b="1" dirty="0" smtClean="0">
                <a:solidFill>
                  <a:srgbClr val="0070C0"/>
                </a:solidFill>
              </a:rPr>
              <a:t>n’a pas </a:t>
            </a:r>
            <a:r>
              <a:rPr lang="fr-FR" b="1" dirty="0">
                <a:solidFill>
                  <a:srgbClr val="0070C0"/>
                </a:solidFill>
              </a:rPr>
              <a:t>été </a:t>
            </a:r>
            <a:r>
              <a:rPr lang="fr-FR" b="1" dirty="0" smtClean="0">
                <a:solidFill>
                  <a:srgbClr val="0070C0"/>
                </a:solidFill>
              </a:rPr>
              <a:t>imprimée en bas de page.</a:t>
            </a:r>
            <a:endParaRPr lang="fr-FR" b="1" dirty="0">
              <a:solidFill>
                <a:srgbClr val="0070C0"/>
              </a:solidFill>
            </a:endParaRPr>
          </a:p>
          <a:p>
            <a:r>
              <a:rPr lang="fr-FR" b="1" dirty="0">
                <a:solidFill>
                  <a:srgbClr val="0070C0"/>
                </a:solidFill>
              </a:rPr>
              <a:t>Pas de suivi de la température à cœur des produits exposés.</a:t>
            </a:r>
            <a:endParaRPr lang="fr-FR" b="1" dirty="0">
              <a:solidFill>
                <a:srgbClr val="0070C0"/>
              </a:solidFill>
            </a:endParaRPr>
          </a:p>
        </p:txBody>
      </p:sp>
      <p:cxnSp>
        <p:nvCxnSpPr>
          <p:cNvPr id="6" name="Connecteur droit avec flèche 5"/>
          <p:cNvCxnSpPr>
            <a:endCxn id="3" idx="2"/>
          </p:cNvCxnSpPr>
          <p:nvPr/>
        </p:nvCxnSpPr>
        <p:spPr>
          <a:xfrm>
            <a:off x="2195736" y="4869160"/>
            <a:ext cx="2370393" cy="7200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" name="Connecteur droit avec flèche 6"/>
          <p:cNvCxnSpPr/>
          <p:nvPr/>
        </p:nvCxnSpPr>
        <p:spPr>
          <a:xfrm>
            <a:off x="2411760" y="2614117"/>
            <a:ext cx="2370393" cy="9816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274729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9512" y="1334347"/>
            <a:ext cx="4464496" cy="4510087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835018" y="6237312"/>
            <a:ext cx="7617979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Présence </a:t>
            </a:r>
            <a:r>
              <a:rPr lang="fr-FR" b="1" dirty="0">
                <a:solidFill>
                  <a:srgbClr val="0070C0"/>
                </a:solidFill>
              </a:rPr>
              <a:t>de souillures sur le meuble des produits surgelés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024" y="1333003"/>
            <a:ext cx="4036943" cy="4511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68598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55576" y="6093296"/>
            <a:ext cx="7632848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Vestiaires hommes: Les casiers sont placés dans une zone non cloisonnée.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6" name="Espace réservé du contenu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43608" y="1484313"/>
            <a:ext cx="6984776" cy="4510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32567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27584" y="1340768"/>
            <a:ext cx="7344816" cy="4510087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827584" y="6237312"/>
            <a:ext cx="7195064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Zone réception: la porte manque d’étanchéité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115319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37768</TotalTime>
  <Words>162</Words>
  <Application>Microsoft Office PowerPoint</Application>
  <PresentationFormat>Affichage à l'écran (4:3)</PresentationFormat>
  <Paragraphs>14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Quali-Consult</cp:lastModifiedBy>
  <cp:revision>635</cp:revision>
  <cp:lastPrinted>2016-02-08T19:41:58Z</cp:lastPrinted>
  <dcterms:created xsi:type="dcterms:W3CDTF">2014-03-07T09:21:22Z</dcterms:created>
  <dcterms:modified xsi:type="dcterms:W3CDTF">2018-05-02T14:44:58Z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481851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