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handoutMasterIdLst>
    <p:handoutMasterId r:id="rId6"/>
  </p:handoutMasterIdLst>
  <p:sldIdLst>
    <p:sldId id="268" r:id="rId2"/>
    <p:sldId id="442" r:id="rId3"/>
    <p:sldId id="443" r:id="rId4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3">
          <p15:clr>
            <a:srgbClr val="A4A3A4"/>
          </p15:clr>
        </p15:guide>
        <p15:guide id="2" pos="22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84" autoAdjust="0"/>
  </p:normalViewPr>
  <p:slideViewPr>
    <p:cSldViewPr>
      <p:cViewPr>
        <p:scale>
          <a:sx n="73" d="100"/>
          <a:sy n="73" d="100"/>
        </p:scale>
        <p:origin x="-1200" y="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7" d="100"/>
          <a:sy n="47" d="100"/>
        </p:scale>
        <p:origin x="-2934" y="-108"/>
      </p:cViewPr>
      <p:guideLst>
        <p:guide orient="horz" pos="3223"/>
        <p:guide pos="22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t>25/11/2017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t>25/11/2017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4110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</a:t>
            </a:r>
            <a:r>
              <a:rPr lang="fr-FR" altLang="fr-FR" kern="0" dirty="0" err="1" smtClean="0"/>
              <a:t>Khezama</a:t>
            </a:r>
            <a:r>
              <a:rPr lang="fr-FR" altLang="fr-FR" kern="0" dirty="0" smtClean="0"/>
              <a:t> 1</a:t>
            </a:r>
            <a:endParaRPr lang="fr-FR" altLang="fr-FR" kern="0" baseline="0" dirty="0" smtClean="0"/>
          </a:p>
        </p:txBody>
      </p:sp>
      <p:pic>
        <p:nvPicPr>
          <p:cNvPr id="10" name="Image 9" descr="http://www.lsa-conso.fr/mediatheque/5/7/9/000015975.gif">
            <a:extLst>
              <a:ext uri="{FF2B5EF4-FFF2-40B4-BE49-F238E27FC236}">
                <a16:creationId xmlns:xdr="http://schemas.openxmlformats.org/drawingml/2006/spreadsheetDrawing" xmlns="" xmlns:a16="http://schemas.microsoft.com/office/drawing/2014/main" xmlns:lc="http://schemas.openxmlformats.org/drawingml/2006/lockedCanvas" id="{D10BAE59-B4E5-4227-8FC4-8F7DF6226E8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092280" y="-677"/>
            <a:ext cx="2032147" cy="1197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 Express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 : </a:t>
            </a:r>
            <a:r>
              <a:rPr lang="fr-FR" sz="3600" b="1" dirty="0" smtClean="0">
                <a:solidFill>
                  <a:srgbClr val="FFC000"/>
                </a:solidFill>
              </a:rPr>
              <a:t>Trocadéro</a:t>
            </a:r>
            <a:endParaRPr lang="fr-FR" sz="3600" b="1" dirty="0" smtClean="0">
              <a:solidFill>
                <a:srgbClr val="FFC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71601" y="5733256"/>
            <a:ext cx="2664296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23 novembre 2017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80112" y="5733256"/>
            <a:ext cx="2736304" cy="494494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 </a:t>
            </a:r>
            <a:r>
              <a:rPr lang="fr-FR" sz="2000" b="1" dirty="0" err="1" smtClean="0">
                <a:solidFill>
                  <a:srgbClr val="000000"/>
                </a:solidFill>
              </a:rPr>
              <a:t>Hend</a:t>
            </a:r>
            <a:r>
              <a:rPr lang="fr-FR" sz="2000" b="1" dirty="0" smtClean="0">
                <a:solidFill>
                  <a:srgbClr val="000000"/>
                </a:solidFill>
              </a:rPr>
              <a:t> KAMOUN</a:t>
            </a:r>
            <a:endParaRPr lang="fr-FR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761312" y="3298840"/>
            <a:ext cx="3774430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Présence </a:t>
            </a:r>
            <a:r>
              <a:rPr lang="fr-FR" b="1" dirty="0" smtClean="0">
                <a:solidFill>
                  <a:srgbClr val="0070C0"/>
                </a:solidFill>
              </a:rPr>
              <a:t>d’ouverture au niveau du plafond de la réserve</a:t>
            </a:r>
            <a:endParaRPr lang="fr-FR" b="1" dirty="0">
              <a:solidFill>
                <a:srgbClr val="0070C0"/>
              </a:solidFill>
            </a:endParaRPr>
          </a:p>
        </p:txBody>
      </p:sp>
      <p:pic>
        <p:nvPicPr>
          <p:cNvPr id="2" name="Picture 2" descr="D:\hend 29 juin\HEND\uhd\trocadéro express\2017\nov\IMG_20171123_110755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35742" y="1268760"/>
            <a:ext cx="4050450" cy="540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6830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2050" name="Picture 2" descr="D:\hend 29 juin\HEND\uhd\trocadéro express\2017\nov\IMG_20171123_124011 (Small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9" y="1268759"/>
            <a:ext cx="6744748" cy="5058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ZoneTexte 3"/>
          <p:cNvSpPr txBox="1"/>
          <p:nvPr/>
        </p:nvSpPr>
        <p:spPr>
          <a:xfrm>
            <a:off x="1178491" y="6004154"/>
            <a:ext cx="7195064" cy="646331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r>
              <a:rPr lang="fr-FR" b="1" dirty="0">
                <a:solidFill>
                  <a:srgbClr val="0070C0"/>
                </a:solidFill>
              </a:rPr>
              <a:t>Présence </a:t>
            </a:r>
            <a:r>
              <a:rPr lang="fr-FR" b="1" dirty="0" smtClean="0">
                <a:solidFill>
                  <a:srgbClr val="0070C0"/>
                </a:solidFill>
              </a:rPr>
              <a:t>de traces d’humidité au niveau des murs de la salle de pause</a:t>
            </a:r>
            <a:endParaRPr lang="fr-FR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781556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37644</TotalTime>
  <Words>34</Words>
  <Application>Microsoft Office PowerPoint</Application>
  <PresentationFormat>Affichage à l'écran (4:3)</PresentationFormat>
  <Paragraphs>6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Thème1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DELL</cp:lastModifiedBy>
  <cp:revision>628</cp:revision>
  <cp:lastPrinted>2016-02-08T19:41:58Z</cp:lastPrinted>
  <dcterms:created xsi:type="dcterms:W3CDTF">2014-03-07T09:21:22Z</dcterms:created>
  <dcterms:modified xsi:type="dcterms:W3CDTF">2017-11-25T22:11:33Z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1129028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