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68" r:id="rId2"/>
    <p:sldId id="466" r:id="rId3"/>
    <p:sldId id="465" r:id="rId4"/>
    <p:sldId id="471" r:id="rId5"/>
    <p:sldId id="461" r:id="rId6"/>
    <p:sldId id="468" r:id="rId7"/>
    <p:sldId id="469" r:id="rId8"/>
    <p:sldId id="467" r:id="rId9"/>
    <p:sldId id="464" r:id="rId10"/>
    <p:sldId id="470" r:id="rId11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4" autoAdjust="0"/>
  </p:normalViewPr>
  <p:slideViewPr>
    <p:cSldViewPr>
      <p:cViewPr>
        <p:scale>
          <a:sx n="73" d="100"/>
          <a:sy n="73" d="100"/>
        </p:scale>
        <p:origin x="-702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34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17/12/2017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17/12/2017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</a:t>
            </a:r>
            <a:r>
              <a:rPr lang="fr-FR" altLang="fr-FR" kern="0" dirty="0" err="1" smtClean="0"/>
              <a:t>Silver</a:t>
            </a:r>
            <a:r>
              <a:rPr lang="fr-FR" altLang="fr-FR" kern="0" baseline="0" dirty="0" smtClean="0"/>
              <a:t> </a:t>
            </a:r>
            <a:r>
              <a:rPr lang="fr-FR" altLang="fr-FR" kern="0" baseline="0" dirty="0" err="1" smtClean="0"/>
              <a:t>Mall</a:t>
            </a:r>
            <a:endParaRPr lang="fr-FR" altLang="fr-FR" kern="0" baseline="0" dirty="0" smtClean="0"/>
          </a:p>
        </p:txBody>
      </p:sp>
      <p:pic>
        <p:nvPicPr>
          <p:cNvPr id="10" name="Image 9" descr="http://www.lsa-conso.fr/mediatheque/5/7/9/000015975.gif">
            <a:extLst>
              <a:ext uri="{FF2B5EF4-FFF2-40B4-BE49-F238E27FC236}">
                <a16:creationId xmlns:xdr="http://schemas.openxmlformats.org/drawingml/2006/spreadsheetDrawing" xmlns="" xmlns:a16="http://schemas.microsoft.com/office/drawing/2014/main" xmlns:lc="http://schemas.openxmlformats.org/drawingml/2006/lockedCanvas" id="{D10BAE59-B4E5-4227-8FC4-8F7DF6226E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92280" y="-677"/>
            <a:ext cx="2032147" cy="119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 Express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 : </a:t>
            </a:r>
            <a:r>
              <a:rPr lang="fr-FR" sz="3600" b="1" dirty="0" err="1" smtClean="0">
                <a:solidFill>
                  <a:srgbClr val="FFC000"/>
                </a:solidFill>
              </a:rPr>
              <a:t>Silver</a:t>
            </a:r>
            <a:r>
              <a:rPr lang="fr-FR" sz="3600" b="1" dirty="0" smtClean="0">
                <a:solidFill>
                  <a:srgbClr val="FFC000"/>
                </a:solidFill>
              </a:rPr>
              <a:t> </a:t>
            </a:r>
            <a:r>
              <a:rPr lang="fr-FR" sz="3600" b="1" dirty="0" err="1" smtClean="0">
                <a:solidFill>
                  <a:srgbClr val="FFC000"/>
                </a:solidFill>
              </a:rPr>
              <a:t>Mall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71601" y="5733256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15/12/2017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96598" y="5726914"/>
            <a:ext cx="3528392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 </a:t>
            </a:r>
            <a:r>
              <a:rPr lang="fr-FR" sz="2000" b="1" dirty="0" err="1" smtClean="0">
                <a:solidFill>
                  <a:srgbClr val="000000"/>
                </a:solidFill>
              </a:rPr>
              <a:t>Hend</a:t>
            </a:r>
            <a:r>
              <a:rPr lang="fr-FR" sz="2000" b="1" dirty="0" smtClean="0">
                <a:solidFill>
                  <a:srgbClr val="000000"/>
                </a:solidFill>
              </a:rPr>
              <a:t> KAMOUN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4068198" cy="542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3568" y="3038347"/>
            <a:ext cx="392418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/pat: présence d’un bidon de produit d’entretien périmé Date d’expiration :05/2017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59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4013"/>
            <a:ext cx="576064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7584" y="5629890"/>
            <a:ext cx="756084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FLEG: </a:t>
            </a:r>
            <a:r>
              <a:rPr lang="fr-FR" b="1" dirty="0" smtClean="0">
                <a:solidFill>
                  <a:srgbClr val="0070C0"/>
                </a:solidFill>
              </a:rPr>
              <a:t>Dans la chambre froide entreposage des produits à même le sol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845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742" y="1340768"/>
            <a:ext cx="3996444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3573016"/>
            <a:ext cx="3996190" cy="646331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Epices olives: assurer la protection complète de la pate d’ail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14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74967"/>
            <a:ext cx="3690156" cy="492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3573016"/>
            <a:ext cx="4464496" cy="92333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Epices olives: </a:t>
            </a:r>
            <a:r>
              <a:rPr lang="fr-FR" b="1" dirty="0">
                <a:solidFill>
                  <a:srgbClr val="0070C0"/>
                </a:solidFill>
              </a:rPr>
              <a:t>Dans la chambre froide entreposage des produits à même le sol</a:t>
            </a:r>
          </a:p>
        </p:txBody>
      </p:sp>
    </p:spTree>
    <p:extLst>
      <p:ext uri="{BB962C8B-B14F-4D97-AF65-F5344CB8AC3E}">
        <p14:creationId xmlns:p14="http://schemas.microsoft.com/office/powerpoint/2010/main" val="255480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83568" y="3285853"/>
            <a:ext cx="392327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PGC: palette en mauvais état et renforcer le nettoyage du sol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845" y="1268759"/>
            <a:ext cx="3995138" cy="532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184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26245"/>
            <a:ext cx="3960186" cy="5280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3038347"/>
            <a:ext cx="392418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Réception: le sol est ébréché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876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623" y="1340768"/>
            <a:ext cx="6096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83568" y="5949280"/>
            <a:ext cx="777686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Quai </a:t>
            </a:r>
            <a:r>
              <a:rPr lang="fr-FR" b="1" dirty="0">
                <a:solidFill>
                  <a:srgbClr val="0070C0"/>
                </a:solidFill>
              </a:rPr>
              <a:t>de réception : </a:t>
            </a:r>
            <a:r>
              <a:rPr lang="fr-FR" b="1" dirty="0" smtClean="0">
                <a:solidFill>
                  <a:srgbClr val="0070C0"/>
                </a:solidFill>
              </a:rPr>
              <a:t>Manque d’étanchéité de la porte de secours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70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8760"/>
            <a:ext cx="4014192" cy="535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683568" y="3038347"/>
            <a:ext cx="392418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</a:t>
            </a:r>
            <a:r>
              <a:rPr lang="fr-FR" b="1" dirty="0">
                <a:solidFill>
                  <a:srgbClr val="0070C0"/>
                </a:solidFill>
              </a:rPr>
              <a:t>: </a:t>
            </a:r>
            <a:r>
              <a:rPr lang="fr-FR" b="1" dirty="0" smtClean="0">
                <a:solidFill>
                  <a:srgbClr val="0070C0"/>
                </a:solidFill>
              </a:rPr>
              <a:t>sur l’étiquetage des produits </a:t>
            </a:r>
            <a:r>
              <a:rPr lang="fr-FR" b="1" dirty="0" err="1" smtClean="0">
                <a:solidFill>
                  <a:srgbClr val="0070C0"/>
                </a:solidFill>
              </a:rPr>
              <a:t>halima</a:t>
            </a:r>
            <a:r>
              <a:rPr lang="fr-FR" b="1" dirty="0" smtClean="0">
                <a:solidFill>
                  <a:srgbClr val="0070C0"/>
                </a:solidFill>
              </a:rPr>
              <a:t> ben </a:t>
            </a:r>
            <a:r>
              <a:rPr lang="fr-FR" b="1" dirty="0" err="1" smtClean="0">
                <a:solidFill>
                  <a:srgbClr val="0070C0"/>
                </a:solidFill>
              </a:rPr>
              <a:t>farhat</a:t>
            </a:r>
            <a:r>
              <a:rPr lang="fr-FR" b="1" dirty="0" smtClean="0">
                <a:solidFill>
                  <a:srgbClr val="0070C0"/>
                </a:solidFill>
              </a:rPr>
              <a:t> indication de DL à la place de DF</a:t>
            </a:r>
            <a:endParaRPr lang="fr-FR" b="1" dirty="0">
              <a:solidFill>
                <a:srgbClr val="0070C0"/>
              </a:solidFill>
            </a:endParaRPr>
          </a:p>
          <a:p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3" name="Ellipse 2"/>
          <p:cNvSpPr/>
          <p:nvPr/>
        </p:nvSpPr>
        <p:spPr>
          <a:xfrm>
            <a:off x="5292080" y="3638511"/>
            <a:ext cx="432048" cy="51056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248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750" y="1340768"/>
            <a:ext cx="394243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83568" y="3038347"/>
            <a:ext cx="3924182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0070C0"/>
                </a:solidFill>
              </a:rPr>
              <a:t>Boul</a:t>
            </a:r>
            <a:r>
              <a:rPr lang="fr-FR" b="1" dirty="0" smtClean="0">
                <a:solidFill>
                  <a:srgbClr val="0070C0"/>
                </a:solidFill>
              </a:rPr>
              <a:t>/pat: le poste lave main est inaccessible a cause de l’emplacement du chariot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759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41267</TotalTime>
  <Words>122</Words>
  <Application>Microsoft Office PowerPoint</Application>
  <PresentationFormat>Affichage à l'écran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DELL</cp:lastModifiedBy>
  <cp:revision>701</cp:revision>
  <cp:lastPrinted>2016-02-08T19:41:58Z</cp:lastPrinted>
  <dcterms:created xsi:type="dcterms:W3CDTF">2014-03-07T09:21:22Z</dcterms:created>
  <dcterms:modified xsi:type="dcterms:W3CDTF">2017-12-17T22:53:59Z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762362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