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61" r:id="rId3"/>
    <p:sldId id="446" r:id="rId4"/>
    <p:sldId id="462" r:id="rId5"/>
    <p:sldId id="448" r:id="rId6"/>
    <p:sldId id="463" r:id="rId7"/>
    <p:sldId id="464" r:id="rId8"/>
    <p:sldId id="466" r:id="rId9"/>
    <p:sldId id="467" r:id="rId10"/>
    <p:sldId id="450" r:id="rId11"/>
    <p:sldId id="451" r:id="rId12"/>
    <p:sldId id="454" r:id="rId13"/>
    <p:sldId id="465" r:id="rId14"/>
    <p:sldId id="460" r:id="rId15"/>
    <p:sldId id="468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Silver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Mall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Silver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01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96598" y="5726914"/>
            <a:ext cx="352839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02631" y="6021288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Température affichée du meuble est élevée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Développement de givre sur l’évaporateur du meuble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6-1.fna.fbcdn.net/v/t34.0-12/20939003_10212681248368774_1530146326_n.jpg?oh=1e8d760cadf549d795b0deff014ddef2&amp;oe=59994DF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23762"/>
            <a:ext cx="4007495" cy="430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scontent.ftun6-1.fna.fbcdn.net/v/t34.0-12/20979617_10212681250128818_159197362_n.jpg?oh=00b34f7c9103a6367843518125b9f7f5&amp;oe=5998D32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079" y="1423763"/>
            <a:ext cx="4040377" cy="4309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99592" y="6021288"/>
            <a:ext cx="74230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Elévation de la température à cœur des gâteaux exposés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6-1.fna.fbcdn.net/v/t34.0-12/20938019_10212681281689607_676200677_n.jpg?oh=ab3cefd6c7f8022edc14b0008438c88b&amp;oe=599915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423087" cy="417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35596" y="5805264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Elévation de la température à cœur des yaourts suite à une attente prolongée à température ambiante avant exposition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https://scontent.ftun6-1.fna.fbcdn.net/v/t34.0-12/20979545_10212681249008790_817362289_n.jpg?oh=602baa3f8691a89cc12225676788a092&amp;oe=599911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3945"/>
            <a:ext cx="3960440" cy="4033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scontent.ftun6-1.fna.fbcdn.net/v/t34.0-12/20979720_10212681248208770_1210715937_n.jpg?oh=b9e3e9a5ad5e5ee992364f39a65892ac&amp;oe=5998D7F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7357"/>
            <a:ext cx="4032448" cy="402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6093296"/>
            <a:ext cx="7200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étiquetage non conforme; absence de liste des ingrédients sur étiquettes des gressins, DLUO illisible sur cake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https://scontent.ftun6-1.fna.fbcdn.net/v/t34.0-12/20938620_10212681250168819_423709916_n.jpg?oh=06fb3ccabc5d1ae6c6fae1939bf994b8&amp;oe=599A1AF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3888432" cy="4103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ttps://scontent.ftun6-1.fna.fbcdn.net/v/t34.0-12/20937826_10212681247968764_1271214607_n.jpg?oh=ab24025cbd5ba98156f580bbab282f4c&amp;oe=5998EE3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"/>
          <a:stretch/>
        </p:blipFill>
        <p:spPr bwMode="auto">
          <a:xfrm>
            <a:off x="4572000" y="1628800"/>
            <a:ext cx="3833664" cy="4103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159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températures affichées des meubles surgelés élevées, température prélevée supérieure à -14°C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3314" name="Picture 2" descr="https://scontent.ftun6-1.fna.fbcdn.net/v/t34.0-12/20939034_10212681249848811_1080151120_n.jpg?oh=f3f7a1bc5e18fe8191db0cccffa20d02&amp;oe=599966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541" y="1556792"/>
            <a:ext cx="7012909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Stockage simultané des produits PLS et des produits de la boulangerie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4338" name="Picture 2" descr="https://scontent.ftun6-1.fna.fbcdn.net/v/t34.0-12/20916838_10212681277689507_2100769187_n.jpg?oh=d30462759e926c87e2d0c0d291ef4f01&amp;oe=599910F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7128792" cy="438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11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5949280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</a:t>
            </a:r>
            <a:r>
              <a:rPr lang="fr-FR" b="1" dirty="0" smtClean="0">
                <a:solidFill>
                  <a:srgbClr val="0070C0"/>
                </a:solidFill>
              </a:rPr>
              <a:t>Manque d’étanchéité des portes de sortie de secours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34865"/>
            <a:ext cx="4091947" cy="4176464"/>
          </a:xfrm>
          <a:prstGeom prst="rect">
            <a:avLst/>
          </a:prstGeom>
        </p:spPr>
      </p:pic>
      <p:pic>
        <p:nvPicPr>
          <p:cNvPr id="10242" name="Picture 2" descr="https://scontent.ftun6-1.fna.fbcdn.net/v/t34.0-12/20979757_10212681279289547_471253381_n.jpg?oh=dad002e8883a1adbe9cbe6ff60e28256&amp;oe=5998ECB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166" y="1334865"/>
            <a:ext cx="400749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18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6237312"/>
            <a:ext cx="715452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paniers clients sont lavés au niveau des sanitaires hommes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6-1.fna.fbcdn.net/v/t34.0-12/20937865_10212680952281372_536972755_n.jpg?oh=c0325e14f380e3f9fc1c643584bfc884&amp;oe=5999273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3528392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.ftun6-1.fna.fbcdn.net/v/t34.0-12/20916930_10212680952761384_1090528057_n.jpg?oh=0cc8f2af739eb32d8e78f916c8b5e428&amp;oe=5999616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84784"/>
            <a:ext cx="396044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2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36105" y="6165304"/>
            <a:ext cx="752432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températures à cœur des produits PLS ne sont pas enregistrés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6-1.fna.fbcdn.net/v/t34.0-12/20979905_10212680952561379_439288212_n.jpg?oh=0b2bf3c583fb56f946409736410b77cc&amp;oe=5998DCA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105" y="1556792"/>
            <a:ext cx="727179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52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5949280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Condensation d’eau de dégivrage sur les grilles des meubles des fromages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6-1.fna.fbcdn.net/v/t34.0-12/20915846_10212681048003765_455596660_n.jpg?oh=145dbb90f40140884ba4b35c46dc7d60&amp;oe=599A20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48883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6093296"/>
            <a:ext cx="7200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cadavres de mouches sur les DEIV du rayon FLEG</a:t>
            </a:r>
          </a:p>
        </p:txBody>
      </p:sp>
      <p:pic>
        <p:nvPicPr>
          <p:cNvPr id="4098" name="Picture 2" descr="https://scontent.ftun6-1.fna.fbcdn.net/v/t34.0-12/20937984_10212681047283747_2011205799_n.jpg?oh=138ce858ea28056feb91c958acec4524&amp;oe=5998DA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7056784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680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971600" y="5949280"/>
            <a:ext cx="70567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Etat des linéaires des fruits et des caisses insuffisant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6-1.fna.fbcdn.net/v/t34.0-12/20937778_10212681046843736_840133866_n.jpg?oh=192b92830d1944e7e792bbb0c6b12220&amp;oe=59992CA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6"/>
            <a:ext cx="720080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575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Exposition  des bananes sur un carton d’emballage non apte au contact avec les aliments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6-1.fna.fbcdn.net/v/t34.0-12/20979789_10212681047003740_100646097_n.jpg?oh=b1e865321e2a47cf91ef295d9cb3dfd7&amp;oe=599945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056784" cy="424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96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8126" y="5949280"/>
            <a:ext cx="720373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signe d’altération dans un paquet de préparation alimentaire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 descr="https://scontent.ftun6-1.fna.fbcdn.net/v/t34.0-12/20916812_10212681047483752_1223611060_n.jpg?oh=e3c68810d90f9ddde79180336e9005d8&amp;oe=5998FE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48883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1230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41050</TotalTime>
  <Words>196</Words>
  <Application>Microsoft Office PowerPoint</Application>
  <PresentationFormat>Affichage à l'écran (4:3)</PresentationFormat>
  <Paragraphs>19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691</cp:revision>
  <cp:lastPrinted>2016-02-08T19:41:58Z</cp:lastPrinted>
  <dcterms:created xsi:type="dcterms:W3CDTF">2014-03-07T09:21:22Z</dcterms:created>
  <dcterms:modified xsi:type="dcterms:W3CDTF">2017-08-18T13:35:01Z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762362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