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487" r:id="rId3"/>
    <p:sldId id="488" r:id="rId4"/>
    <p:sldId id="489" r:id="rId5"/>
    <p:sldId id="492" r:id="rId6"/>
    <p:sldId id="493" r:id="rId7"/>
    <p:sldId id="494" r:id="rId8"/>
    <p:sldId id="495" r:id="rId9"/>
    <p:sldId id="496" r:id="rId10"/>
    <p:sldId id="497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10/06/2020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10/06/2020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Silver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Mall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Silver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  <a:r>
              <a:rPr lang="fr-FR" sz="3600" b="1" dirty="0" err="1" smtClean="0">
                <a:solidFill>
                  <a:srgbClr val="FFC000"/>
                </a:solidFill>
              </a:rPr>
              <a:t>Mall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10</a:t>
            </a:r>
            <a:r>
              <a:rPr lang="fr-FR" sz="2000" b="1" dirty="0" smtClean="0">
                <a:solidFill>
                  <a:srgbClr val="000000"/>
                </a:solidFill>
              </a:rPr>
              <a:t>/06/2020</a:t>
            </a:r>
          </a:p>
        </p:txBody>
      </p:sp>
      <p:sp>
        <p:nvSpPr>
          <p:cNvPr id="7" name="Rectangle 6"/>
          <p:cNvSpPr/>
          <p:nvPr/>
        </p:nvSpPr>
        <p:spPr>
          <a:xfrm>
            <a:off x="4782432" y="5502423"/>
            <a:ext cx="3528392" cy="95615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</a:p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Wissem</a:t>
            </a:r>
            <a:r>
              <a:rPr lang="fr-FR" sz="2000" b="1" dirty="0" smtClean="0">
                <a:solidFill>
                  <a:srgbClr val="000000"/>
                </a:solidFill>
              </a:rPr>
              <a:t> ZANNED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3"/>
          <p:cNvSpPr txBox="1">
            <a:spLocks noChangeArrowheads="1"/>
          </p:cNvSpPr>
          <p:nvPr/>
        </p:nvSpPr>
        <p:spPr bwMode="auto">
          <a:xfrm>
            <a:off x="1737953" y="6165304"/>
            <a:ext cx="5472608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indent="-261938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indent="-20955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Réception: Absence de l'enregistrement des contrôles à la réception depuis le 12 mars 2020.</a:t>
            </a:r>
            <a:endParaRPr lang="fr-FR" altLang="fr-FR" sz="1600" b="1" dirty="0">
              <a:solidFill>
                <a:srgbClr val="336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00250" y="260648"/>
            <a:ext cx="4948014" cy="659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53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1509584" y="5805264"/>
            <a:ext cx="6050288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indent="-261938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indent="-20955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PLS: L'un des congélateur froid d'exposition des produits surgelés était en panne (un mail était envoyé).</a:t>
            </a:r>
            <a:endParaRPr lang="fr-FR" altLang="fr-FR" sz="1600" b="1" dirty="0">
              <a:solidFill>
                <a:srgbClr val="336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052736"/>
            <a:ext cx="338184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68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2402703" y="5877272"/>
            <a:ext cx="4606088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indent="-261938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indent="-20955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PLS: Présence de givre dans le meuble froid d’exposition des produits surgelés.</a:t>
            </a:r>
            <a:endParaRPr lang="fr-FR" altLang="fr-FR" sz="1600" b="1" dirty="0">
              <a:solidFill>
                <a:srgbClr val="336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052736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65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2164653" y="6021288"/>
            <a:ext cx="5073833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indent="-261938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indent="-20955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Les pédales poubelles de la salle de pause et celle des vestiaires femmes étaient rompues.</a:t>
            </a:r>
            <a:endParaRPr lang="fr-FR" altLang="fr-FR" sz="1600" b="1" dirty="0">
              <a:solidFill>
                <a:srgbClr val="336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635" y="836712"/>
            <a:ext cx="365187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2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539552" y="6093296"/>
            <a:ext cx="8064896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indent="-261938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indent="-20955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FLEG: Certaines barquettes de framboise présentaient des piques de moisissure.</a:t>
            </a:r>
            <a:endParaRPr lang="fr-FR" altLang="fr-FR" sz="1600" b="1" dirty="0">
              <a:solidFill>
                <a:srgbClr val="336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570614"/>
            <a:ext cx="3147814" cy="419708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570615"/>
            <a:ext cx="3147814" cy="4197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19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855510" y="6165304"/>
            <a:ext cx="7530771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indent="-261938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indent="-20955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FLEG: Le suivi et l'enregistrement des températures de la chaine du froid du meuble 4 </a:t>
            </a:r>
            <a:r>
              <a:rPr lang="fr-FR" altLang="fr-FR" sz="1600" b="1" dirty="0" err="1" smtClean="0">
                <a:solidFill>
                  <a:srgbClr val="0070C0"/>
                </a:solidFill>
                <a:latin typeface="Arial" panose="020B0604020202020204" pitchFamily="34" charset="0"/>
              </a:rPr>
              <a:t>ème</a:t>
            </a: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gamme n'étaient pas réalisés pour le mois de juin.</a:t>
            </a:r>
            <a:endParaRPr lang="fr-FR" altLang="fr-FR" sz="1600" b="1" dirty="0">
              <a:solidFill>
                <a:srgbClr val="336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163623" y="305653"/>
            <a:ext cx="4914546" cy="6552729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3347864" y="1916832"/>
            <a:ext cx="1440160" cy="252028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729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3"/>
          <p:cNvSpPr txBox="1">
            <a:spLocks noChangeArrowheads="1"/>
          </p:cNvSpPr>
          <p:nvPr/>
        </p:nvSpPr>
        <p:spPr bwMode="auto">
          <a:xfrm>
            <a:off x="2555776" y="5661248"/>
            <a:ext cx="450215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indent="-261938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indent="-20955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PLS: Une lot de salami de dinde "cocorico" périmé depuis le 04/06/2020.</a:t>
            </a:r>
            <a:endParaRPr lang="fr-FR" altLang="fr-FR" sz="1600" b="1" dirty="0">
              <a:solidFill>
                <a:srgbClr val="336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3" y="1556792"/>
            <a:ext cx="4299147" cy="322436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75" t="32713" r="25209" b="6989"/>
          <a:stretch/>
        </p:blipFill>
        <p:spPr>
          <a:xfrm>
            <a:off x="4641850" y="1556792"/>
            <a:ext cx="4464496" cy="322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68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3"/>
          <p:cNvSpPr txBox="1">
            <a:spLocks noChangeArrowheads="1"/>
          </p:cNvSpPr>
          <p:nvPr/>
        </p:nvSpPr>
        <p:spPr bwMode="auto">
          <a:xfrm>
            <a:off x="1894012" y="6165304"/>
            <a:ext cx="5544616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indent="-261938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indent="-20955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PLS: L'autocontrôle du nettoyage n'était pas quotidien.</a:t>
            </a:r>
            <a:endParaRPr lang="fr-FR" altLang="fr-FR" sz="1600" b="1" dirty="0">
              <a:solidFill>
                <a:srgbClr val="336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81334" y="507098"/>
            <a:ext cx="4569972" cy="6093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40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3"/>
          <p:cNvSpPr txBox="1">
            <a:spLocks noChangeArrowheads="1"/>
          </p:cNvSpPr>
          <p:nvPr/>
        </p:nvSpPr>
        <p:spPr bwMode="auto">
          <a:xfrm>
            <a:off x="1962535" y="6165304"/>
            <a:ext cx="5688632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indent="-261938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indent="-20955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Réception: Le sol de la zone de réception était ébréché.</a:t>
            </a:r>
            <a:endParaRPr lang="fr-FR" altLang="fr-FR" sz="1600" b="1" dirty="0">
              <a:solidFill>
                <a:srgbClr val="336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4912" y="988464"/>
            <a:ext cx="3723878" cy="496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09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41658</TotalTime>
  <Words>155</Words>
  <Application>Microsoft Office PowerPoint</Application>
  <PresentationFormat>Affichage à l'écran (4:3)</PresentationFormat>
  <Paragraphs>14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QLC</cp:lastModifiedBy>
  <cp:revision>728</cp:revision>
  <cp:lastPrinted>2016-02-08T19:41:58Z</cp:lastPrinted>
  <dcterms:created xsi:type="dcterms:W3CDTF">2014-03-07T09:21:22Z</dcterms:created>
  <dcterms:modified xsi:type="dcterms:W3CDTF">2020-06-10T15:12:29Z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766331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