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87" r:id="rId3"/>
    <p:sldId id="488" r:id="rId4"/>
    <p:sldId id="489" r:id="rId5"/>
    <p:sldId id="492" r:id="rId6"/>
    <p:sldId id="493" r:id="rId7"/>
    <p:sldId id="494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65" d="100"/>
          <a:sy n="65" d="100"/>
        </p:scale>
        <p:origin x="144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Silver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Mall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Silver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Mall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20/12/2019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96598" y="5726914"/>
            <a:ext cx="3528392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050450" cy="5400600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4355976" y="3573016"/>
            <a:ext cx="4537199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Boul</a:t>
            </a: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/pat: </a:t>
            </a:r>
            <a:r>
              <a:rPr lang="fr-FR" altLang="fr-FR" sz="1600" b="1" dirty="0" smtClean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passage au poste lave main est bloqué par une table de présentation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68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32448" cy="5376598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4355976" y="3573016"/>
            <a:ext cx="4537199" cy="1077218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Boul</a:t>
            </a: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/pat: </a:t>
            </a:r>
            <a:r>
              <a:rPr lang="fr-FR" altLang="fr-FR" sz="1600" b="1" dirty="0" smtClean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entreposage des caisses de charcuteries au dessus des pains semi </a:t>
            </a:r>
            <a:r>
              <a:rPr lang="fr-FR" altLang="fr-FR" sz="1600" b="1" dirty="0" smtClean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cuits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PLS</a:t>
            </a:r>
            <a:r>
              <a:rPr lang="fr-FR" altLang="fr-FR" sz="1600" b="1" dirty="0" smtClean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éliminer les cartons avant l’entreposage de charcuteries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65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8760"/>
            <a:ext cx="4104456" cy="5472608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4283968" y="3573016"/>
            <a:ext cx="450215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FLEG: </a:t>
            </a:r>
            <a:r>
              <a:rPr lang="fr-FR" altLang="fr-FR" sz="1600" b="1" dirty="0" smtClean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joint décollé au niveau de l’armoire réfrigérée des </a:t>
            </a:r>
            <a:r>
              <a:rPr lang="fr-FR" altLang="fr-FR" sz="1600" b="1" dirty="0" smtClean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légumes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2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1547664" y="5778847"/>
            <a:ext cx="612068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PLS: </a:t>
            </a:r>
            <a:r>
              <a:rPr lang="fr-FR" altLang="fr-FR" sz="1600" b="1" dirty="0" smtClean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Présence de givre au niveau du meuble des crèmes glacées qui commencent à présenter des signes de décongélation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19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39752" y="620687"/>
            <a:ext cx="4320480" cy="5760640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2248917" y="5636495"/>
            <a:ext cx="450215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PLS: </a:t>
            </a:r>
            <a:r>
              <a:rPr lang="fr-FR" altLang="fr-FR" sz="1600" b="1" dirty="0" smtClean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Linéaire volailles est sale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29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050450" cy="5400600"/>
          </a:xfrm>
        </p:spPr>
      </p:pic>
      <p:sp>
        <p:nvSpPr>
          <p:cNvPr id="7" name="ZoneTexte 3"/>
          <p:cNvSpPr txBox="1">
            <a:spLocks noChangeArrowheads="1"/>
          </p:cNvSpPr>
          <p:nvPr/>
        </p:nvSpPr>
        <p:spPr bwMode="auto">
          <a:xfrm>
            <a:off x="4641850" y="3430103"/>
            <a:ext cx="4502150" cy="1077913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PGC: </a:t>
            </a:r>
            <a:r>
              <a:rPr lang="fr-FR" altLang="fr-FR" sz="1600" b="1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double étiquetage fait par le fournisseur pour le produit HROUSS de la marque saveur et épices (  lot </a:t>
            </a:r>
            <a:r>
              <a:rPr lang="fr-FR" altLang="fr-FR" sz="1600" b="1" dirty="0" smtClean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01/19 </a:t>
            </a:r>
            <a:r>
              <a:rPr lang="fr-FR" altLang="fr-FR" sz="1600" b="1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 : étiquetage non conforme par rapport à la réglementation en vigueur</a:t>
            </a:r>
          </a:p>
        </p:txBody>
      </p:sp>
    </p:spTree>
    <p:extLst>
      <p:ext uri="{BB962C8B-B14F-4D97-AF65-F5344CB8AC3E}">
        <p14:creationId xmlns:p14="http://schemas.microsoft.com/office/powerpoint/2010/main" val="189568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41644</TotalTime>
  <Words>104</Words>
  <Application>Microsoft Office PowerPoint</Application>
  <PresentationFormat>Affichage à l'écran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726</cp:revision>
  <cp:lastPrinted>2016-02-08T19:41:58Z</cp:lastPrinted>
  <dcterms:created xsi:type="dcterms:W3CDTF">2014-03-07T09:21:22Z</dcterms:created>
  <dcterms:modified xsi:type="dcterms:W3CDTF">2019-12-21T22:18:40Z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766331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