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8" r:id="rId2"/>
    <p:sldId id="468" r:id="rId3"/>
    <p:sldId id="469" r:id="rId4"/>
    <p:sldId id="470" r:id="rId5"/>
    <p:sldId id="471" r:id="rId6"/>
    <p:sldId id="472" r:id="rId7"/>
    <p:sldId id="473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Silver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Mall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4.wdp" Type="http://schemas.microsoft.com/office/2007/relationships/hdphoto"/></Relationships>
</file>

<file path=ppt/slides/_rels/slide12.xml.rels><?xml version="1.0" encoding="UTF-8" standalone="yes" ?><Relationships xmlns="http://schemas.openxmlformats.org/package/2006/relationships"><Relationship Id="rId3" Target="../media/hdphoto5.wdp" Type="http://schemas.microsoft.com/office/2007/relationships/hdphoto"/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hdphoto6.wdp" Type="http://schemas.microsoft.com/office/2007/relationships/hdphoto"/><Relationship Id="rId7" Target="../media/hdphoto8.wdp" Type="http://schemas.microsoft.com/office/2007/relationships/hdphoto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7.jpeg" Type="http://schemas.openxmlformats.org/officeDocument/2006/relationships/image"/><Relationship Id="rId5" Target="../media/hdphoto7.wdp" Type="http://schemas.microsoft.com/office/2007/relationships/hdphoto"/><Relationship Id="rId4" Target="../media/image26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hdphoto9.wdp" Type="http://schemas.microsoft.com/office/2007/relationships/hdphoto"/><Relationship Id="rId7" Target="../media/hdphoto11.wdp" Type="http://schemas.microsoft.com/office/2007/relationships/hdphoto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0.jpeg" Type="http://schemas.openxmlformats.org/officeDocument/2006/relationships/image"/><Relationship Id="rId5" Target="../media/hdphoto10.wdp" Type="http://schemas.microsoft.com/office/2007/relationships/hdphoto"/><Relationship Id="rId4" Target="../media/image29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hdphoto12.wdp" Type="http://schemas.microsoft.com/office/2007/relationships/hdphoto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13.wdp" Type="http://schemas.microsoft.com/office/2007/relationships/hdphoto"/><Relationship Id="rId4" Target="../media/image32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hdphoto14.wdp" Type="http://schemas.microsoft.com/office/2007/relationships/hdphoto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15.wdp" Type="http://schemas.microsoft.com/office/2007/relationships/hdphoto"/><Relationship Id="rId4" Target="../media/image34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3" Target="../media/hdphoto16.wdp" Type="http://schemas.microsoft.com/office/2007/relationships/hdphoto"/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2.wdp" Type="http://schemas.microsoft.com/office/2007/relationships/hdphoto"/><Relationship Id="rId4" Target="../media/image14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Silver</a:t>
            </a:r>
            <a:r>
              <a:rPr lang="fr-FR" sz="3600" b="1" dirty="0" smtClean="0">
                <a:solidFill>
                  <a:srgbClr val="FFC000"/>
                </a:solidFill>
              </a:rPr>
              <a:t> </a:t>
            </a:r>
            <a:r>
              <a:rPr lang="fr-FR" sz="3600" b="1" dirty="0" err="1" smtClean="0">
                <a:solidFill>
                  <a:srgbClr val="FFC000"/>
                </a:solidFill>
              </a:rPr>
              <a:t>Mall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18/06/2019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6598" y="5726914"/>
            <a:ext cx="3528392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6406" y="5589240"/>
            <a:ext cx="568863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Tous les produits ont subit une décongélation.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08" y="1412775"/>
            <a:ext cx="2644989" cy="35266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02" y="1412776"/>
            <a:ext cx="2644988" cy="35266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5"/>
            <a:ext cx="262575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6021288"/>
            <a:ext cx="756084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Présence de givre dans les congélateurs </a:t>
            </a:r>
            <a:r>
              <a:rPr lang="fr-FR" b="1" dirty="0" smtClean="0">
                <a:solidFill>
                  <a:srgbClr val="0070C0"/>
                </a:solidFill>
              </a:rPr>
              <a:t>horizontaux </a:t>
            </a:r>
            <a:r>
              <a:rPr lang="fr-FR" b="1" dirty="0">
                <a:solidFill>
                  <a:srgbClr val="0070C0"/>
                </a:solidFill>
              </a:rPr>
              <a:t>des glaces et des produits surgelés.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88803"/>
            <a:ext cx="3312368" cy="44164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88802"/>
            <a:ext cx="3312368" cy="441649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5004048" y="2924944"/>
            <a:ext cx="3312368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0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6165304"/>
            <a:ext cx="756084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piqures de moisissure sur les fixateurs de prix des meubles des yaourts.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36712"/>
            <a:ext cx="3960440" cy="528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5733256"/>
            <a:ext cx="756084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Présence de 5 pots de fromage triangle "</a:t>
            </a:r>
            <a:r>
              <a:rPr lang="fr-FR" b="1" dirty="0" err="1">
                <a:solidFill>
                  <a:srgbClr val="0070C0"/>
                </a:solidFill>
              </a:rPr>
              <a:t>Fromy</a:t>
            </a:r>
            <a:r>
              <a:rPr lang="fr-FR" b="1" dirty="0">
                <a:solidFill>
                  <a:srgbClr val="0070C0"/>
                </a:solidFill>
              </a:rPr>
              <a:t> 24 portions" dont la DLC était dépassée depuis le 02/05/19 et le 15/05/19.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16599"/>
            <a:ext cx="2662990" cy="35506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3" y="1204622"/>
            <a:ext cx="2671973" cy="35626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14858"/>
            <a:ext cx="2664296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5661248"/>
            <a:ext cx="756084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PLS: </a:t>
            </a:r>
            <a:r>
              <a:rPr b="1" dirty="0" lang="fr-FR">
                <a:solidFill>
                  <a:srgbClr val="0070C0"/>
                </a:solidFill>
              </a:rPr>
              <a:t>Présence de 5 cake "TOM MUFFIN'S" Dont la DLC était dépassée depuis le 04/06/19.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28185" y="2132856"/>
            <a:ext cx="2758112" cy="29896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"/>
          <a:stretch/>
        </p:blipFill>
        <p:spPr>
          <a:xfrm>
            <a:off x="3635896" y="1484784"/>
            <a:ext cx="2553870" cy="36377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"/>
          <a:stretch/>
        </p:blipFill>
        <p:spPr>
          <a:xfrm>
            <a:off x="587687" y="1484784"/>
            <a:ext cx="2626183" cy="363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8769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13" y="5733256"/>
            <a:ext cx="7560840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b="1" dirty="0" lang="fr-FR">
                <a:solidFill>
                  <a:srgbClr val="0070C0"/>
                </a:solidFill>
              </a:rPr>
              <a:t>PGC: Présence de 3 paquets du produit "Cal </a:t>
            </a:r>
            <a:r>
              <a:rPr b="1" dirty="0" err="1" lang="fr-FR">
                <a:solidFill>
                  <a:srgbClr val="0070C0"/>
                </a:solidFill>
              </a:rPr>
              <a:t>Nort</a:t>
            </a:r>
            <a:r>
              <a:rPr b="1" dirty="0" lang="fr-FR">
                <a:solidFill>
                  <a:srgbClr val="0070C0"/>
                </a:solidFill>
              </a:rPr>
              <a:t>" bouillon saveur crevette dont la DLC était dépassée depuis le 22/06/2018 et le 14/10/2018.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"/>
          <a:stretch/>
        </p:blipFill>
        <p:spPr>
          <a:xfrm>
            <a:off x="4535996" y="1700808"/>
            <a:ext cx="4140460" cy="25202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5576" y="2348880"/>
            <a:ext cx="3528392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4711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5805264"/>
            <a:ext cx="8640960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Boulangerie: Distributeur savon démonté au niveau du laboratoire </a:t>
            </a:r>
            <a:r>
              <a:rPr lang="fr-FR" b="1" dirty="0" err="1">
                <a:solidFill>
                  <a:srgbClr val="0070C0"/>
                </a:solidFill>
              </a:rPr>
              <a:t>boul</a:t>
            </a:r>
            <a:r>
              <a:rPr lang="fr-FR" b="1" dirty="0">
                <a:solidFill>
                  <a:srgbClr val="0070C0"/>
                </a:solidFill>
              </a:rPr>
              <a:t>/</a:t>
            </a:r>
            <a:r>
              <a:rPr lang="fr-FR" b="1" dirty="0" err="1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>
                <a:solidFill>
                  <a:srgbClr val="0070C0"/>
                </a:solidFill>
              </a:rPr>
              <a:t>Le DEIV </a:t>
            </a:r>
            <a:r>
              <a:rPr lang="fr-FR" b="1" dirty="0" smtClean="0">
                <a:solidFill>
                  <a:srgbClr val="0070C0"/>
                </a:solidFill>
              </a:rPr>
              <a:t>installé </a:t>
            </a:r>
            <a:r>
              <a:rPr lang="fr-FR" b="1" dirty="0">
                <a:solidFill>
                  <a:srgbClr val="0070C0"/>
                </a:solidFill>
              </a:rPr>
              <a:t>dans le laboratoire boulangerie n'était pas fonctionnel le jour de l'audit.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396595" cy="45287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6237312"/>
            <a:ext cx="756084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lampes non protégées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36712"/>
            <a:ext cx="3960440" cy="528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6237312"/>
            <a:ext cx="756084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Vestiaires</a:t>
            </a:r>
            <a:r>
              <a:rPr lang="fr-FR" b="1" dirty="0" smtClean="0">
                <a:solidFill>
                  <a:srgbClr val="0070C0"/>
                </a:solidFill>
              </a:rPr>
              <a:t>: Présence </a:t>
            </a:r>
            <a:r>
              <a:rPr lang="fr-FR" b="1" dirty="0">
                <a:solidFill>
                  <a:srgbClr val="0070C0"/>
                </a:solidFill>
              </a:rPr>
              <a:t>de la nourriture dans les casiers des hommes.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53" y="836712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6309320"/>
            <a:ext cx="6984776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pédale de la poubelle de la salle de pause était rompue.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65" y="1196752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949280"/>
            <a:ext cx="4392488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Les dattes préemballés étaient dépourvues </a:t>
            </a:r>
            <a:r>
              <a:rPr lang="fr-FR" b="1" dirty="0" smtClean="0">
                <a:solidFill>
                  <a:srgbClr val="0070C0"/>
                </a:solidFill>
              </a:rPr>
              <a:t>d'étiquetage.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23" y="1412776"/>
            <a:ext cx="3327834" cy="44371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6095037"/>
            <a:ext cx="756084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</a:t>
            </a:r>
            <a:r>
              <a:rPr lang="fr-FR" b="1" dirty="0">
                <a:solidFill>
                  <a:srgbClr val="0070C0"/>
                </a:solidFill>
              </a:rPr>
              <a:t>et épices: La pâte d'ail exposée dans le ravier n'était pas </a:t>
            </a:r>
            <a:r>
              <a:rPr lang="fr-FR" b="1" dirty="0" smtClean="0">
                <a:solidFill>
                  <a:srgbClr val="0070C0"/>
                </a:solidFill>
              </a:rPr>
              <a:t>protégée. Absence de louche pour le ravier de cornichons.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58" y="1052736"/>
            <a:ext cx="370587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5805264"/>
            <a:ext cx="6336704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Certaines caisses </a:t>
            </a:r>
            <a:r>
              <a:rPr lang="fr-FR" b="1" dirty="0" smtClean="0">
                <a:solidFill>
                  <a:srgbClr val="0070C0"/>
                </a:solidFill>
              </a:rPr>
              <a:t>exposées </a:t>
            </a:r>
            <a:r>
              <a:rPr lang="fr-FR" b="1" dirty="0">
                <a:solidFill>
                  <a:srgbClr val="0070C0"/>
                </a:solidFill>
              </a:rPr>
              <a:t>n'étaient pas propres.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68760"/>
            <a:ext cx="2517744" cy="33569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8760"/>
            <a:ext cx="2517744" cy="33569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251774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9652" y="6165304"/>
            <a:ext cx="6192688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La fraicheur des pèches n'était pas </a:t>
            </a:r>
            <a:r>
              <a:rPr lang="fr-FR" b="1" dirty="0" smtClean="0">
                <a:solidFill>
                  <a:srgbClr val="0070C0"/>
                </a:solidFill>
              </a:rPr>
              <a:t>satisfaisante.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52" y="908720"/>
            <a:ext cx="381388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6021288"/>
            <a:ext cx="7739554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Les paquets de figues </a:t>
            </a:r>
            <a:r>
              <a:rPr lang="fr-FR" b="1" dirty="0" smtClean="0">
                <a:solidFill>
                  <a:srgbClr val="0070C0"/>
                </a:solidFill>
              </a:rPr>
              <a:t>séchées </a:t>
            </a:r>
            <a:r>
              <a:rPr lang="fr-FR" b="1" dirty="0" smtClean="0">
                <a:solidFill>
                  <a:srgbClr val="0070C0"/>
                </a:solidFill>
              </a:rPr>
              <a:t>étaient dépourvus d’étiquetage fournisseur.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46" y="1268759"/>
            <a:ext cx="3476153" cy="46348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268760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79" y="5445224"/>
            <a:ext cx="756084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suivi et l’enregistrement des températures à cœur de la chaine du froid n’étaient pas réalisés pour le rayon FLEG et PLS.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99" y="1268760"/>
            <a:ext cx="4512502" cy="33843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348" y="704697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6237312"/>
            <a:ext cx="756084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Meuble surgelés: T affichée: -18,8°C et T mesurée: -1,1°C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7227" y="1845542"/>
            <a:ext cx="4614259" cy="34606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74507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6237312"/>
            <a:ext cx="756084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Meuble glaces: T affichée: -5,5°C et T mesurée: -5,6°C.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82046"/>
            <a:ext cx="3536055" cy="47147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5512" y="1967360"/>
            <a:ext cx="4725483" cy="35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41590</TotalTime>
  <Words>302</Words>
  <Application>Microsoft Office PowerPoint</Application>
  <PresentationFormat>Affichage à l'écran (4:3)</PresentationFormat>
  <Paragraphs>23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716</cp:revision>
  <cp:lastPrinted>2016-02-08T19:41:58Z</cp:lastPrinted>
  <dcterms:created xsi:type="dcterms:W3CDTF">2014-03-07T09:21:22Z</dcterms:created>
  <dcterms:modified xsi:type="dcterms:W3CDTF">2019-10-22T10:00:43Z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1615638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