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68" r:id="rId3"/>
    <p:sldId id="469" r:id="rId4"/>
    <p:sldId id="470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70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16/07/2018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6598" y="5726914"/>
            <a:ext cx="352839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DELL\Desktop\Nouveau dossier\IMG_20180716_130943 (Petit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3636150" cy="48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139952" y="3323528"/>
            <a:ext cx="4392488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résine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Picture 2" descr="C:\Users\DELL\Desktop\Nouveau dossier\IMG_20180716_131349 (Petit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464267" cy="48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Epices olives:  harissa non protégée.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98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40768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5576" y="6237312"/>
            <a:ext cx="756084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stockage de sacs de glaçons à même le sol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3436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41549</TotalTime>
  <Words>41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710</cp:revision>
  <cp:lastPrinted>2016-02-08T19:41:58Z</cp:lastPrinted>
  <dcterms:created xsi:type="dcterms:W3CDTF">2014-03-07T09:21:22Z</dcterms:created>
  <dcterms:modified xsi:type="dcterms:W3CDTF">2018-07-18T21:11:59Z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762362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