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466" r:id="rId3"/>
    <p:sldId id="467" r:id="rId4"/>
    <p:sldId id="468" r:id="rId5"/>
    <p:sldId id="469" r:id="rId6"/>
    <p:sldId id="470" r:id="rId7"/>
    <p:sldId id="471" r:id="rId8"/>
    <p:sldId id="473" r:id="rId9"/>
    <p:sldId id="474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24/04/2018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24/04/2018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Silver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Mall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lc="http://schemas.openxmlformats.org/drawingml/2006/lockedCanvas" xmlns:a16="http://schemas.microsoft.com/office/drawing/2014/main" xmlns="" xmlns:xdr="http://schemas.openxmlformats.org/drawingml/2006/spreadsheetDrawing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err="1" smtClean="0">
                <a:solidFill>
                  <a:srgbClr val="FFC000"/>
                </a:solidFill>
              </a:rPr>
              <a:t>Silver</a:t>
            </a:r>
            <a:r>
              <a:rPr lang="fr-FR" sz="3600" b="1" dirty="0" smtClean="0">
                <a:solidFill>
                  <a:srgbClr val="FFC000"/>
                </a:solidFill>
              </a:rPr>
              <a:t> </a:t>
            </a:r>
            <a:r>
              <a:rPr lang="fr-FR" sz="3600" b="1" dirty="0" err="1" smtClean="0">
                <a:solidFill>
                  <a:srgbClr val="FFC000"/>
                </a:solidFill>
              </a:rPr>
              <a:t>Mall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10/04/2018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96598" y="5726914"/>
            <a:ext cx="3528392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 </a:t>
            </a:r>
            <a:r>
              <a:rPr lang="fr-FR" sz="2000" b="1" dirty="0" err="1" smtClean="0">
                <a:solidFill>
                  <a:srgbClr val="000000"/>
                </a:solidFill>
              </a:rPr>
              <a:t>Dhia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Mechlaoui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27984" y="2204864"/>
            <a:ext cx="4320480" cy="1477328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err="1" smtClean="0">
                <a:solidFill>
                  <a:srgbClr val="0070C0"/>
                </a:solidFill>
              </a:rPr>
              <a:t>Boul-pât</a:t>
            </a:r>
            <a:r>
              <a:rPr lang="fr-FR" b="1" dirty="0" smtClean="0">
                <a:solidFill>
                  <a:srgbClr val="0070C0"/>
                </a:solidFill>
              </a:rPr>
              <a:t>: absence de la mention de l’ingrédient « sésame » pour le produit « DORIAYA, Mme </a:t>
            </a:r>
            <a:r>
              <a:rPr lang="fr-FR" b="1" dirty="0" err="1" smtClean="0">
                <a:solidFill>
                  <a:srgbClr val="0070C0"/>
                </a:solidFill>
              </a:rPr>
              <a:t>Fathallah</a:t>
            </a:r>
            <a:r>
              <a:rPr lang="fr-FR" b="1" dirty="0" smtClean="0">
                <a:solidFill>
                  <a:srgbClr val="0070C0"/>
                </a:solidFill>
              </a:rPr>
              <a:t> », aviser le fournisseur </a:t>
            </a:r>
            <a:r>
              <a:rPr lang="fr-FR" b="1" dirty="0" smtClean="0">
                <a:solidFill>
                  <a:srgbClr val="0070C0"/>
                </a:solidFill>
              </a:rPr>
              <a:t>sur </a:t>
            </a:r>
            <a:r>
              <a:rPr lang="fr-FR" b="1" dirty="0" smtClean="0">
                <a:solidFill>
                  <a:srgbClr val="0070C0"/>
                </a:solidFill>
              </a:rPr>
              <a:t>cette </a:t>
            </a:r>
            <a:r>
              <a:rPr lang="fr-FR" b="1" dirty="0" smtClean="0">
                <a:solidFill>
                  <a:srgbClr val="0070C0"/>
                </a:solidFill>
              </a:rPr>
              <a:t>non-conformité.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84784"/>
            <a:ext cx="3672408" cy="4896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38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Réception: la résine était décollée.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517" y="1628800"/>
            <a:ext cx="4128459" cy="30963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36029" y="1628800"/>
            <a:ext cx="4128459" cy="3096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869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Assurer une meilleure protection de l’harissa.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944" y="1556792"/>
            <a:ext cx="5508104" cy="4131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85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237312"/>
            <a:ext cx="7560840" cy="369332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La qualité de fraîcheur des bananes n’était pas satisfaisante.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5736" y="1484784"/>
            <a:ext cx="4269708" cy="43840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984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167045"/>
            <a:ext cx="7848872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Les barquettes de poulets libre service (El Mazraa) étaient stockés dans un </a:t>
            </a:r>
            <a:r>
              <a:rPr lang="fr-FR" b="1" dirty="0" smtClean="0">
                <a:solidFill>
                  <a:srgbClr val="0070C0"/>
                </a:solidFill>
              </a:rPr>
              <a:t>caddy </a:t>
            </a:r>
            <a:r>
              <a:rPr lang="fr-FR" b="1" dirty="0" smtClean="0">
                <a:solidFill>
                  <a:srgbClr val="0070C0"/>
                </a:solidFill>
              </a:rPr>
              <a:t>au niveau de la chambre froide.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2796" y="1556792"/>
            <a:ext cx="5886400" cy="44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09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093296"/>
            <a:ext cx="7776864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L’état de propreté </a:t>
            </a:r>
            <a:r>
              <a:rPr lang="fr-FR" b="1" dirty="0">
                <a:solidFill>
                  <a:srgbClr val="0070C0"/>
                </a:solidFill>
              </a:rPr>
              <a:t>des palettes </a:t>
            </a:r>
            <a:r>
              <a:rPr lang="fr-FR" b="1" dirty="0" smtClean="0">
                <a:solidFill>
                  <a:srgbClr val="0070C0"/>
                </a:solidFill>
              </a:rPr>
              <a:t>n’était pas satisfaisant, un nettoyage est indispensable.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794" y="1484784"/>
            <a:ext cx="5922404" cy="4441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780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755576" y="6093296"/>
            <a:ext cx="8064896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les DF et DLC étaient illisibles pour le « Jambon de dinde fumé, </a:t>
            </a:r>
            <a:r>
              <a:rPr lang="fr-FR" b="1" dirty="0" err="1" smtClean="0">
                <a:solidFill>
                  <a:srgbClr val="0070C0"/>
                </a:solidFill>
              </a:rPr>
              <a:t>Chahia</a:t>
            </a:r>
            <a:r>
              <a:rPr lang="fr-FR" b="1" dirty="0" smtClean="0">
                <a:solidFill>
                  <a:srgbClr val="0070C0"/>
                </a:solidFill>
              </a:rPr>
              <a:t> », renforcer le tri des produits exposés.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12419"/>
            <a:ext cx="2929254" cy="3905672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9912" y="1412776"/>
            <a:ext cx="5220072" cy="39150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872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83568" y="6095037"/>
            <a:ext cx="7848872" cy="646331"/>
          </a:xfrm>
          <a:prstGeom prst="rect">
            <a:avLst/>
          </a:prstGeom>
          <a:solidFill>
            <a:schemeClr val="accent3">
              <a:lumMod val="50000"/>
            </a:schemeClr>
          </a:solidFill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PLS: assurer le nettoyage des fixateurs de prix au niveau des meubles froid.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5940" y="1412776"/>
            <a:ext cx="5580112" cy="4185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902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41520</TotalTime>
  <Words>106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MH-QLC</cp:lastModifiedBy>
  <cp:revision>709</cp:revision>
  <cp:lastPrinted>2016-02-08T19:41:58Z</cp:lastPrinted>
  <dcterms:created xsi:type="dcterms:W3CDTF">2014-03-07T09:21:22Z</dcterms:created>
  <dcterms:modified xsi:type="dcterms:W3CDTF">2018-04-24T16:00:42Z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762362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