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8" r:id="rId2"/>
    <p:sldId id="503" r:id="rId3"/>
    <p:sldId id="504" r:id="rId4"/>
    <p:sldId id="506" r:id="rId5"/>
    <p:sldId id="505" r:id="rId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>
        <p:scale>
          <a:sx n="73" d="100"/>
          <a:sy n="73" d="100"/>
        </p:scale>
        <p:origin x="-7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</a:t>
            </a:r>
            <a:r>
              <a:rPr lang="fr-FR" altLang="fr-FR" sz="2400" kern="0" dirty="0" smtClean="0"/>
              <a:t>SIDI SALAH</a:t>
            </a:r>
            <a:endParaRPr lang="fr-FR" altLang="fr-FR" sz="2400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smtClean="0">
                <a:solidFill>
                  <a:srgbClr val="FFC000"/>
                </a:solidFill>
              </a:rPr>
              <a:t>SIDI SALAH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14</a:t>
            </a:r>
            <a:r>
              <a:rPr lang="fr-FR" sz="2000" b="1" dirty="0" smtClean="0">
                <a:solidFill>
                  <a:srgbClr val="000000"/>
                </a:solidFill>
              </a:rPr>
              <a:t>/12/2017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sidi salah express\dec 17\photos\IMG_20171214_101211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46" y="1340768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1" y="3706567"/>
            <a:ext cx="39604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</a:t>
            </a:r>
            <a:r>
              <a:rPr lang="fr-FR" b="1" dirty="0" smtClean="0">
                <a:solidFill>
                  <a:srgbClr val="0070C0"/>
                </a:solidFill>
              </a:rPr>
              <a:t>Palette de produits laitiers a température ambiante en attente de chargement des linéaires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0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27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71600" y="5840760"/>
            <a:ext cx="741682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 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présence de banane en mauvai</a:t>
            </a:r>
            <a:r>
              <a:rPr lang="fr-FR" b="1" dirty="0" smtClean="0">
                <a:solidFill>
                  <a:srgbClr val="0070C0"/>
                </a:solidFill>
              </a:rPr>
              <a:t>s état avec dépôt d’insectes volants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0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58090"/>
            <a:ext cx="4137924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539552" y="3356992"/>
            <a:ext cx="4032448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FLEG: manque d'indication de la température de conservation </a:t>
            </a:r>
            <a:r>
              <a:rPr lang="fr-FR" sz="1600" b="1" dirty="0" smtClean="0">
                <a:solidFill>
                  <a:srgbClr val="0070C0"/>
                </a:solidFill>
              </a:rPr>
              <a:t>et de </a:t>
            </a:r>
            <a:r>
              <a:rPr lang="fr-FR" sz="1600" b="1" dirty="0" smtClean="0">
                <a:solidFill>
                  <a:srgbClr val="0070C0"/>
                </a:solidFill>
              </a:rPr>
              <a:t>la DF </a:t>
            </a:r>
            <a:r>
              <a:rPr lang="fr-FR" sz="1600" b="1" dirty="0" smtClean="0">
                <a:solidFill>
                  <a:srgbClr val="0070C0"/>
                </a:solidFill>
              </a:rPr>
              <a:t>sur </a:t>
            </a:r>
            <a:r>
              <a:rPr lang="fr-FR" sz="1600" b="1" dirty="0">
                <a:solidFill>
                  <a:srgbClr val="0070C0"/>
                </a:solidFill>
              </a:rPr>
              <a:t>les étiquettes du fournisseur SOLE MIO</a:t>
            </a:r>
          </a:p>
        </p:txBody>
      </p:sp>
    </p:spTree>
    <p:extLst>
      <p:ext uri="{BB962C8B-B14F-4D97-AF65-F5344CB8AC3E}">
        <p14:creationId xmlns:p14="http://schemas.microsoft.com/office/powerpoint/2010/main" val="392287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35" y="1391924"/>
            <a:ext cx="4084466" cy="544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539552" y="3356992"/>
            <a:ext cx="4032448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Salle de pause: </a:t>
            </a:r>
            <a:r>
              <a:rPr lang="fr-FR" sz="1600" b="1" dirty="0" smtClean="0">
                <a:solidFill>
                  <a:srgbClr val="0070C0"/>
                </a:solidFill>
              </a:rPr>
              <a:t>L’étagère est mal fixé , inclinée ce sui ne permet pas de poser les repas 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20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41593</TotalTime>
  <Words>77</Words>
  <Application>Microsoft Office PowerPoint</Application>
  <PresentationFormat>Affichage à l'écran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765</cp:revision>
  <cp:lastPrinted>2016-02-08T19:41:58Z</cp:lastPrinted>
  <dcterms:created xsi:type="dcterms:W3CDTF">2014-03-07T09:21:22Z</dcterms:created>
  <dcterms:modified xsi:type="dcterms:W3CDTF">2017-12-14T21:51:01Z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