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523" r:id="rId3"/>
    <p:sldId id="524" r:id="rId4"/>
    <p:sldId id="525" r:id="rId5"/>
    <p:sldId id="526" r:id="rId6"/>
    <p:sldId id="528" r:id="rId7"/>
    <p:sldId id="529" r:id="rId8"/>
    <p:sldId id="530" r:id="rId9"/>
    <p:sldId id="531" r:id="rId10"/>
    <p:sldId id="532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8" autoAdjust="0"/>
    <p:restoredTop sz="94484" autoAdjust="0"/>
  </p:normalViewPr>
  <p:slideViewPr>
    <p:cSldViewPr>
      <p:cViewPr varScale="1">
        <p:scale>
          <a:sx n="70" d="100"/>
          <a:sy n="70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 smtClean="0"/>
              <a:t>Audit Magasin: SIDI SALAH</a:t>
            </a:r>
            <a:endParaRPr lang="fr-FR" altLang="fr-FR" sz="2400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SIDI SALAH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18/02/2020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215366" y="6165304"/>
            <a:ext cx="702826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Absence du suivi des autocontrôles du nettoyage </a:t>
            </a:r>
            <a:r>
              <a:rPr lang="fr-FR" sz="1600" b="1" dirty="0" smtClean="0">
                <a:solidFill>
                  <a:srgbClr val="0070C0"/>
                </a:solidFill>
              </a:rPr>
              <a:t> pour les vestiaires et sanitaires depuis </a:t>
            </a:r>
            <a:r>
              <a:rPr lang="fr-FR" sz="1600" b="1" dirty="0">
                <a:solidFill>
                  <a:srgbClr val="0070C0"/>
                </a:solidFill>
              </a:rPr>
              <a:t>le 22/12/19.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8" y="1340768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524000" y="5949280"/>
            <a:ext cx="6048672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FLEG: Les oignons exposés présentaient des traces de </a:t>
            </a:r>
            <a:r>
              <a:rPr lang="fr-FR" sz="1600" b="1" dirty="0" smtClean="0">
                <a:solidFill>
                  <a:srgbClr val="0070C0"/>
                </a:solidFill>
              </a:rPr>
              <a:t>moisissures. Renforcer le triage.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01" y="836712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4688209" y="3356992"/>
            <a:ext cx="3556200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FLEG: Présence de deux DEIV non fonctionnels au niveau du rayon </a:t>
            </a:r>
            <a:r>
              <a:rPr lang="fr-FR" sz="1600" b="1" dirty="0" smtClean="0">
                <a:solidFill>
                  <a:srgbClr val="0070C0"/>
                </a:solidFill>
              </a:rPr>
              <a:t>FLEG.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3651870" cy="486916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3131840" y="3772490"/>
            <a:ext cx="792088" cy="8855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2879812" y="2852936"/>
            <a:ext cx="972108" cy="7918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9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4802792" y="3781301"/>
            <a:ext cx="3585632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FLEG: Nous avons constaté un manque de balisage pour certains produits exposés (</a:t>
            </a:r>
            <a:r>
              <a:rPr lang="fr-FR" sz="1600" b="1" dirty="0" err="1">
                <a:solidFill>
                  <a:srgbClr val="0070C0"/>
                </a:solidFill>
              </a:rPr>
              <a:t>exp</a:t>
            </a:r>
            <a:r>
              <a:rPr lang="fr-FR" sz="1600" b="1" dirty="0">
                <a:solidFill>
                  <a:srgbClr val="0070C0"/>
                </a:solidFill>
              </a:rPr>
              <a:t>: oranges, gingembres et citrons).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202668" y="5715000"/>
            <a:ext cx="6738664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La température du meuble froid d'exposition des produits surgelés et glaces était élevée.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T affichée: 7,7°C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T mesurée: varie entre 5,5°C et 6,4°C.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50" y="1504702"/>
            <a:ext cx="3057804" cy="40770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r="22289" b="43482"/>
          <a:stretch/>
        </p:blipFill>
        <p:spPr>
          <a:xfrm>
            <a:off x="755576" y="1484784"/>
            <a:ext cx="3949663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2051720" y="6093296"/>
            <a:ext cx="4824536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PLS: Un paquet de fromage triangle 16 portions "LANDOR" périmé depuis le 31/01/20.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34" y="1462472"/>
            <a:ext cx="3273828" cy="43651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62472"/>
            <a:ext cx="327382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2555776" y="5949280"/>
            <a:ext cx="4407999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PLS: Présence de 6 sacs de biscuit palmier "moulin d'or" périmés depuis le 29/01/20.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b="35004"/>
          <a:stretch/>
        </p:blipFill>
        <p:spPr>
          <a:xfrm>
            <a:off x="4572000" y="1628800"/>
            <a:ext cx="3931462" cy="38884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18635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360164" y="5805264"/>
            <a:ext cx="6738664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Réception: </a:t>
            </a:r>
            <a:r>
              <a:rPr lang="fr-FR" sz="1600" b="1" dirty="0" smtClean="0">
                <a:solidFill>
                  <a:srgbClr val="0070C0"/>
                </a:solidFill>
              </a:rPr>
              <a:t>La dernière </a:t>
            </a:r>
            <a:r>
              <a:rPr lang="fr-FR" sz="1600" b="1" dirty="0">
                <a:solidFill>
                  <a:srgbClr val="0070C0"/>
                </a:solidFill>
              </a:rPr>
              <a:t>vérification du thermomètre à sonde était réalisée en décembre 2019.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112"/>
          <a:stretch/>
        </p:blipFill>
        <p:spPr>
          <a:xfrm>
            <a:off x="1202668" y="1484784"/>
            <a:ext cx="7053657" cy="38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143358" y="6093296"/>
            <a:ext cx="7172276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Absence du savon liquide au niveau des sanitaires hommes et femmes.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69" y="1128125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42302</TotalTime>
  <Words>167</Words>
  <Application>Microsoft Office PowerPoint</Application>
  <PresentationFormat>Affichage à l'écran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789</cp:revision>
  <cp:lastPrinted>2016-02-08T19:41:58Z</cp:lastPrinted>
  <dcterms:created xsi:type="dcterms:W3CDTF">2014-03-07T09:21:22Z</dcterms:created>
  <dcterms:modified xsi:type="dcterms:W3CDTF">2020-02-22T12:08:31Z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6644447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