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523" r:id="rId3"/>
    <p:sldId id="524" r:id="rId4"/>
    <p:sldId id="525" r:id="rId5"/>
    <p:sldId id="526" r:id="rId6"/>
    <p:sldId id="528" r:id="rId7"/>
    <p:sldId id="529" r:id="rId8"/>
    <p:sldId id="530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88" autoAdjust="0"/>
    <p:restoredTop sz="94484" autoAdjust="0"/>
  </p:normalViewPr>
  <p:slideViewPr>
    <p:cSldViewPr>
      <p:cViewPr>
        <p:scale>
          <a:sx n="50" d="100"/>
          <a:sy n="50" d="100"/>
        </p:scale>
        <p:origin x="1530" y="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19/12/2019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SIDI SALAH</a:t>
            </a:r>
            <a:endParaRPr lang="fr-FR" altLang="fr-FR" sz="2400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SIDI SALAH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19/12/2019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524000" y="5949280"/>
            <a:ext cx="6048672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Chambre froide négative: présence de givre au niveau du sol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143000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31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340768"/>
            <a:ext cx="4148657" cy="5531542"/>
          </a:xfrm>
          <a:prstGeom prst="rect">
            <a:avLst/>
          </a:prstGeom>
        </p:spPr>
      </p:pic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4688208" y="3356992"/>
            <a:ext cx="4204271" cy="1569660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Chambre froide </a:t>
            </a:r>
            <a:r>
              <a:rPr lang="fr-FR" sz="1600" b="1" dirty="0">
                <a:solidFill>
                  <a:srgbClr val="0070C0"/>
                </a:solidFill>
              </a:rPr>
              <a:t>négative: </a:t>
            </a:r>
            <a:endParaRPr lang="fr-FR" sz="1600" b="1" dirty="0" smtClean="0">
              <a:solidFill>
                <a:srgbClr val="0070C0"/>
              </a:solidFill>
            </a:endParaRPr>
          </a:p>
          <a:p>
            <a:r>
              <a:rPr lang="fr-FR" sz="1600" b="1" dirty="0" smtClean="0">
                <a:solidFill>
                  <a:srgbClr val="0070C0"/>
                </a:solidFill>
              </a:rPr>
              <a:t>1/produits </a:t>
            </a:r>
            <a:r>
              <a:rPr lang="fr-FR" sz="1600" b="1" dirty="0">
                <a:solidFill>
                  <a:srgbClr val="0070C0"/>
                </a:solidFill>
              </a:rPr>
              <a:t>surgelés </a:t>
            </a:r>
            <a:r>
              <a:rPr lang="fr-FR" sz="1600" b="1" dirty="0" smtClean="0">
                <a:solidFill>
                  <a:srgbClr val="0070C0"/>
                </a:solidFill>
              </a:rPr>
              <a:t>casses </a:t>
            </a:r>
            <a:r>
              <a:rPr lang="fr-FR" sz="1600" b="1" dirty="0">
                <a:solidFill>
                  <a:srgbClr val="0070C0"/>
                </a:solidFill>
              </a:rPr>
              <a:t>ne sont pas </a:t>
            </a:r>
            <a:r>
              <a:rPr lang="fr-FR" sz="1600" b="1" dirty="0" smtClean="0">
                <a:solidFill>
                  <a:srgbClr val="0070C0"/>
                </a:solidFill>
              </a:rPr>
              <a:t>balisés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2/ </a:t>
            </a:r>
            <a:r>
              <a:rPr lang="fr-FR" sz="1600" b="1" dirty="0">
                <a:solidFill>
                  <a:srgbClr val="0070C0"/>
                </a:solidFill>
              </a:rPr>
              <a:t>deux réfrigérateurs dans leurs cartons entreposés dans la chambre froide négative qui est mise en marche</a:t>
            </a:r>
          </a:p>
        </p:txBody>
      </p:sp>
    </p:spTree>
    <p:extLst>
      <p:ext uri="{BB962C8B-B14F-4D97-AF65-F5344CB8AC3E}">
        <p14:creationId xmlns:p14="http://schemas.microsoft.com/office/powerpoint/2010/main" val="3020906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89380"/>
            <a:ext cx="4176464" cy="5568619"/>
          </a:xfrm>
          <a:prstGeom prst="rect">
            <a:avLst/>
          </a:prstGeom>
        </p:spPr>
      </p:pic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4802792" y="3781301"/>
            <a:ext cx="307268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Chambre froide positive: présence d’un carton vide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896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143000"/>
            <a:ext cx="6096000" cy="4572000"/>
          </a:xfrm>
          <a:prstGeom prst="rect">
            <a:avLst/>
          </a:prstGeom>
        </p:spPr>
      </p:pic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202668" y="5715000"/>
            <a:ext cx="6738664" cy="830997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FLEG</a:t>
            </a:r>
            <a:r>
              <a:rPr lang="fr-FR" sz="1600" b="1" dirty="0" smtClean="0">
                <a:solidFill>
                  <a:srgbClr val="0070C0"/>
                </a:solidFill>
              </a:rPr>
              <a:t>: </a:t>
            </a:r>
            <a:r>
              <a:rPr lang="fr-FR" sz="1600" b="1" dirty="0">
                <a:solidFill>
                  <a:srgbClr val="0070C0"/>
                </a:solidFill>
              </a:rPr>
              <a:t>entreposage de bananes au dessus des pommes de terre, entreposage  des oranges moisis dans une caisse avec un rouleau de papier essuie tout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288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85392"/>
            <a:ext cx="4104456" cy="5472608"/>
          </a:xfrm>
          <a:prstGeom prst="rect">
            <a:avLst/>
          </a:prstGeom>
        </p:spPr>
      </p:pic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4750734" y="3645024"/>
            <a:ext cx="3640005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FLEG</a:t>
            </a:r>
            <a:r>
              <a:rPr lang="fr-FR" sz="1600" b="1" dirty="0" smtClean="0">
                <a:solidFill>
                  <a:srgbClr val="0070C0"/>
                </a:solidFill>
              </a:rPr>
              <a:t>: Présence de framboises moisies au niveau du linéaire 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4553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04567"/>
            <a:ext cx="4176464" cy="5568619"/>
          </a:xfrm>
          <a:prstGeom prst="rect">
            <a:avLst/>
          </a:prstGeom>
        </p:spPr>
      </p:pic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4788024" y="3524010"/>
            <a:ext cx="3786336" cy="830997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technique</a:t>
            </a:r>
            <a:r>
              <a:rPr lang="fr-FR" sz="1600" b="1" dirty="0" smtClean="0">
                <a:solidFill>
                  <a:srgbClr val="0070C0"/>
                </a:solidFill>
              </a:rPr>
              <a:t>: assurer le nettoyage entre le meuble PLS et le meuble PGC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163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844" y="1302178"/>
            <a:ext cx="5856312" cy="4392234"/>
          </a:xfrm>
          <a:prstGeom prst="rect">
            <a:avLst/>
          </a:prstGeom>
        </p:spPr>
      </p:pic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1202668" y="5949280"/>
            <a:ext cx="6738664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PGC</a:t>
            </a:r>
            <a:r>
              <a:rPr lang="fr-FR" sz="1600" b="1" dirty="0" smtClean="0">
                <a:solidFill>
                  <a:srgbClr val="0070C0"/>
                </a:solidFill>
              </a:rPr>
              <a:t>: assurer le rangement des paquets de </a:t>
            </a:r>
            <a:r>
              <a:rPr lang="fr-FR" sz="1600" b="1" dirty="0" err="1" smtClean="0">
                <a:solidFill>
                  <a:srgbClr val="0070C0"/>
                </a:solidFill>
              </a:rPr>
              <a:t>malthouth</a:t>
            </a:r>
            <a:r>
              <a:rPr lang="fr-FR" sz="1600" b="1" dirty="0" smtClean="0">
                <a:solidFill>
                  <a:srgbClr val="0070C0"/>
                </a:solidFill>
              </a:rPr>
              <a:t> qui sont éparpillés</a:t>
            </a:r>
            <a:endParaRPr lang="fr-FR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3942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42284</TotalTime>
  <Words>120</Words>
  <Application>Microsoft Office PowerPoint</Application>
  <PresentationFormat>Affichage à l'écran (4:3)</PresentationFormat>
  <Paragraphs>13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786</cp:revision>
  <cp:lastPrinted>2016-02-08T19:41:58Z</cp:lastPrinted>
  <dcterms:created xsi:type="dcterms:W3CDTF">2014-03-07T09:21:22Z</dcterms:created>
  <dcterms:modified xsi:type="dcterms:W3CDTF">2019-12-19T22:15:15Z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6644447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