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505" r:id="rId3"/>
    <p:sldId id="503" r:id="rId4"/>
    <p:sldId id="504" r:id="rId5"/>
    <p:sldId id="506" r:id="rId6"/>
    <p:sldId id="507" r:id="rId7"/>
    <p:sldId id="508" r:id="rId8"/>
    <p:sldId id="509" r:id="rId9"/>
    <p:sldId id="510" r:id="rId10"/>
    <p:sldId id="511" r:id="rId11"/>
    <p:sldId id="51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SIDI SALAH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SIDI SALAH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</a:t>
            </a:r>
            <a:r>
              <a:rPr lang="fr-FR" sz="2000" b="1" dirty="0" smtClean="0">
                <a:solidFill>
                  <a:srgbClr val="000000"/>
                </a:solidFill>
              </a:rPr>
              <a:t>/07/2018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388" y="522920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tout un lot de petit pois « Le roitelet » dont la date de retrait était le jour de l’audit (DLC: 31/07/2018).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688" y="1340406"/>
            <a:ext cx="2517744" cy="33569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340406"/>
            <a:ext cx="2517744" cy="33569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406"/>
            <a:ext cx="2517744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677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558924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2 sachets de chips « Golden Chips » dont la DLC était dépassée depuis le 11/07/2018.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2949792" cy="39330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93" y="1412776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63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661248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Présence d’une barquette de champignon entier dont la DLC était le jour de l’audit.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50470"/>
            <a:ext cx="2859782" cy="381304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85" y="1450470"/>
            <a:ext cx="2859782" cy="381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320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71388" y="522920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morceaux de potirons et de pastèques emballés et non identifiés.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549443"/>
            <a:ext cx="1977684" cy="26369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958" y="1549443"/>
            <a:ext cx="1977684" cy="26369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82" y="1554904"/>
            <a:ext cx="3508602" cy="263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0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4941168"/>
            <a:ext cx="741682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épices: Présence de certains récipients qui étaient dépourvus de louche.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pate de harissa n’était pas protégée.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boules de harissa n’étaient pas </a:t>
            </a:r>
            <a:r>
              <a:rPr lang="fr-FR" b="1" dirty="0" smtClean="0">
                <a:solidFill>
                  <a:srgbClr val="0070C0"/>
                </a:solidFill>
              </a:rPr>
              <a:t>identifiées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84784"/>
            <a:ext cx="2067694" cy="27569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997" y="1484784"/>
            <a:ext cx="2067694" cy="27569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2067694" cy="275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0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5733256"/>
            <a:ext cx="73890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Utilisation d’insecticide sous pression au niveau du rayon.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00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5805264"/>
            <a:ext cx="738904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deux seaux (oignon petit et olive </a:t>
            </a:r>
            <a:r>
              <a:rPr lang="fr-FR" b="1" dirty="0" err="1" smtClean="0">
                <a:solidFill>
                  <a:srgbClr val="0070C0"/>
                </a:solidFill>
              </a:rPr>
              <a:t>sahli</a:t>
            </a:r>
            <a:r>
              <a:rPr lang="fr-FR" b="1" dirty="0" smtClean="0">
                <a:solidFill>
                  <a:srgbClr val="0070C0"/>
                </a:solidFill>
              </a:rPr>
              <a:t> marinée) dont les DLC étaient dépassées (DLC oignon: Septembre 2017 et DLC olives: 06/07/2018).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40768"/>
            <a:ext cx="3003798" cy="40050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40768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10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388" y="522920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3 sachets de petit pois dont la DLC était dépassée depuis le 26/07/2018.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000" y="1412776"/>
            <a:ext cx="2409732" cy="32129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412776"/>
            <a:ext cx="2409732" cy="32129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00" y="1412776"/>
            <a:ext cx="2409732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8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388" y="522920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tout un lot de pain de mie « moulin d’or » dont la date de retrait était le jour de l’audit (DLC: 31/07/2018).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5"/>
            <a:ext cx="2643758" cy="352501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5"/>
            <a:ext cx="2643758" cy="352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66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388" y="5229200"/>
            <a:ext cx="73890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du produit « </a:t>
            </a:r>
            <a:r>
              <a:rPr lang="fr-FR" b="1" dirty="0" err="1" smtClean="0">
                <a:solidFill>
                  <a:srgbClr val="0070C0"/>
                </a:solidFill>
              </a:rPr>
              <a:t>banania</a:t>
            </a:r>
            <a:r>
              <a:rPr lang="fr-FR" b="1" dirty="0" smtClean="0">
                <a:solidFill>
                  <a:srgbClr val="0070C0"/>
                </a:solidFill>
              </a:rPr>
              <a:t> » dont la liste des ingrédient contient un ingrédient effacé.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0366"/>
            <a:ext cx="2443200" cy="32576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041" y="1480366"/>
            <a:ext cx="2443200" cy="32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6142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41740</TotalTime>
  <Words>172</Words>
  <Application>Microsoft Office PowerPoint</Application>
  <PresentationFormat>Affichage à l'écran (4:3)</PresentationFormat>
  <Paragraphs>16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770</cp:revision>
  <cp:lastPrinted>2016-02-08T19:41:58Z</cp:lastPrinted>
  <dcterms:created xsi:type="dcterms:W3CDTF">2014-03-07T09:21:22Z</dcterms:created>
  <dcterms:modified xsi:type="dcterms:W3CDTF">2018-07-31T14:29:42Z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