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505" r:id="rId3"/>
    <p:sldId id="506" r:id="rId4"/>
    <p:sldId id="507" r:id="rId5"/>
    <p:sldId id="508" r:id="rId6"/>
    <p:sldId id="509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SIDI SALAH</a:t>
            </a:r>
            <a:endParaRPr lang="fr-FR" altLang="fr-FR" sz="2400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SIDI SALAH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26/10/2018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683568" y="6165304"/>
            <a:ext cx="828092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présence d'un lot entier de yaourt "délice aux fruits" dont la date de retrait n'était pas respectée. (DLC: 27/10/2018</a:t>
            </a:r>
            <a:r>
              <a:rPr lang="fr-FR" sz="1600" b="1" dirty="0" smtClean="0">
                <a:solidFill>
                  <a:srgbClr val="0070C0"/>
                </a:solidFill>
              </a:rPr>
              <a:t>).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5113" b="33200"/>
          <a:stretch/>
        </p:blipFill>
        <p:spPr>
          <a:xfrm>
            <a:off x="1043608" y="1358398"/>
            <a:ext cx="6912768" cy="24669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29000" r="16926" b="17451"/>
          <a:stretch/>
        </p:blipFill>
        <p:spPr>
          <a:xfrm>
            <a:off x="2612958" y="4072351"/>
            <a:ext cx="3774067" cy="20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55576" y="6165304"/>
            <a:ext cx="763284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</a:t>
            </a:r>
            <a:r>
              <a:rPr lang="fr-FR" sz="1600" b="1" dirty="0">
                <a:solidFill>
                  <a:srgbClr val="0070C0"/>
                </a:solidFill>
              </a:rPr>
              <a:t>: Meuble surgelé: présence de signe de décongélation d'un sachet de " calamar nettoyé anneaux). Renforcer le contrôle des produits exposés.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45799" r="21651" b="22702"/>
          <a:stretch/>
        </p:blipFill>
        <p:spPr>
          <a:xfrm rot="16200000">
            <a:off x="4638009" y="2714920"/>
            <a:ext cx="4980553" cy="1800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3775" b="11151"/>
          <a:stretch/>
        </p:blipFill>
        <p:spPr>
          <a:xfrm>
            <a:off x="725422" y="1325457"/>
            <a:ext cx="4752528" cy="42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55576" y="6330806"/>
            <a:ext cx="7704856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les DF et DLC d'un paquet de (moules demi coquille) étaient </a:t>
            </a:r>
            <a:r>
              <a:rPr lang="fr-FR" sz="1600" b="1" dirty="0" smtClean="0">
                <a:solidFill>
                  <a:srgbClr val="0070C0"/>
                </a:solidFill>
              </a:rPr>
              <a:t>effacées.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8" r="7133" b="15876"/>
          <a:stretch/>
        </p:blipFill>
        <p:spPr>
          <a:xfrm rot="16200000">
            <a:off x="2699792" y="652382"/>
            <a:ext cx="3672408" cy="57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827584" y="6093296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FLEG: le </a:t>
            </a:r>
            <a:r>
              <a:rPr lang="fr-FR" sz="1600" b="1" dirty="0">
                <a:solidFill>
                  <a:srgbClr val="0070C0"/>
                </a:solidFill>
              </a:rPr>
              <a:t>gingembre était exposé directement au linéaire. Mettre en place une caisse en plastique.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1651" r="12988" b="21650"/>
          <a:stretch/>
        </p:blipFill>
        <p:spPr>
          <a:xfrm>
            <a:off x="935596" y="1700808"/>
            <a:ext cx="72008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55576" y="6330806"/>
            <a:ext cx="756084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Olives et épices: </a:t>
            </a:r>
            <a:r>
              <a:rPr lang="fr-FR" sz="1600" b="1" dirty="0">
                <a:solidFill>
                  <a:srgbClr val="0070C0"/>
                </a:solidFill>
              </a:rPr>
              <a:t>les boules de harissa emballés était non étiquetés.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8500" r="11413" b="13250"/>
          <a:stretch/>
        </p:blipFill>
        <p:spPr>
          <a:xfrm>
            <a:off x="1439652" y="1844824"/>
            <a:ext cx="6192688" cy="38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41946</TotalTime>
  <Words>112</Words>
  <Application>Microsoft Office PowerPoint</Application>
  <PresentationFormat>Affichage à l'écran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776</cp:revision>
  <cp:lastPrinted>2016-02-08T19:41:58Z</cp:lastPrinted>
  <dcterms:created xsi:type="dcterms:W3CDTF">2014-03-07T09:21:22Z</dcterms:created>
  <dcterms:modified xsi:type="dcterms:W3CDTF">2018-10-29T20:09:02Z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