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93" r:id="rId3"/>
    <p:sldId id="491" r:id="rId4"/>
    <p:sldId id="494" r:id="rId5"/>
    <p:sldId id="495" r:id="rId6"/>
    <p:sldId id="496" r:id="rId7"/>
    <p:sldId id="497" r:id="rId8"/>
    <p:sldId id="498" r:id="rId9"/>
    <p:sldId id="499" r:id="rId10"/>
    <p:sldId id="500" r:id="rId11"/>
    <p:sldId id="502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31/05/2019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31/05/2019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58170" y="685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</a:t>
            </a:r>
            <a:r>
              <a:rPr lang="fr-FR" altLang="fr-FR" kern="0" dirty="0" smtClean="0"/>
              <a:t>Magasin:</a:t>
            </a:r>
            <a:r>
              <a:rPr lang="fr-FR" altLang="fr-FR" kern="0" baseline="0" dirty="0" smtClean="0"/>
              <a:t> </a:t>
            </a:r>
            <a:r>
              <a:rPr lang="fr-FR" altLang="fr-FR" kern="0" dirty="0" err="1" smtClean="0"/>
              <a:t>Salambo</a:t>
            </a:r>
            <a:endParaRPr lang="fr-FR" altLang="fr-FR" kern="0" baseline="0" dirty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11853" y="25433"/>
            <a:ext cx="2032147" cy="86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  <a:defRPr/>
            </a:pPr>
            <a:r>
              <a:rPr lang="fr-FR" sz="3600" b="1" dirty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Salambo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502423"/>
            <a:ext cx="3672408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Imen</a:t>
            </a:r>
            <a:r>
              <a:rPr lang="fr-FR" sz="2000" b="1" dirty="0" smtClean="0">
                <a:solidFill>
                  <a:srgbClr val="000000"/>
                </a:solidFill>
              </a:rPr>
              <a:t> SLITI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73290" y="5517232"/>
            <a:ext cx="836442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L'étanchéité des deux portes situées au niveau de la réception était manquante.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805" y="1340768"/>
            <a:ext cx="4394187" cy="32956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8" y="1340768"/>
            <a:ext cx="4394186" cy="329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30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5301208"/>
            <a:ext cx="676300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fraicheur des pommes </a:t>
            </a:r>
            <a:r>
              <a:rPr lang="fr-FR" b="1" dirty="0" smtClean="0">
                <a:solidFill>
                  <a:srgbClr val="0070C0"/>
                </a:solidFill>
              </a:rPr>
              <a:t>exposées </a:t>
            </a:r>
            <a:r>
              <a:rPr lang="fr-FR" b="1" dirty="0" smtClean="0">
                <a:solidFill>
                  <a:srgbClr val="0070C0"/>
                </a:solidFill>
              </a:rPr>
              <a:t>n’était pas satisfaisante.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38" y="1177771"/>
            <a:ext cx="4345788" cy="325934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2" y="1177771"/>
            <a:ext cx="4345788" cy="325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79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5649263"/>
            <a:ext cx="728827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piqures de moisissure sur les jointures des armoires froides de stockage (FLEG et PLS).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041589"/>
            <a:ext cx="3327834" cy="44371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07604" y="5877272"/>
            <a:ext cx="69847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PGC: Stockage simultané des produits de nettoyage avec les produits alimentaires.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57" y="864096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5929239"/>
            <a:ext cx="74168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PGC: Présence de raticide libre au niveau de la réserve. Demander au </a:t>
            </a:r>
            <a:r>
              <a:rPr lang="fr-FR" b="1" dirty="0" smtClean="0">
                <a:solidFill>
                  <a:srgbClr val="0070C0"/>
                </a:solidFill>
              </a:rPr>
              <a:t>prestataire </a:t>
            </a:r>
            <a:r>
              <a:rPr lang="fr-FR" b="1" dirty="0">
                <a:solidFill>
                  <a:srgbClr val="0070C0"/>
                </a:solidFill>
              </a:rPr>
              <a:t>de placer les raticides dans les portes </a:t>
            </a:r>
            <a:r>
              <a:rPr lang="fr-FR" b="1" dirty="0" smtClean="0">
                <a:solidFill>
                  <a:srgbClr val="0070C0"/>
                </a:solidFill>
              </a:rPr>
              <a:t>appâts.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92696"/>
            <a:ext cx="3816424" cy="508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4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697969" y="2695853"/>
            <a:ext cx="2692684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deux lots de yaourts "Vit up" et </a:t>
            </a:r>
            <a:r>
              <a:rPr lang="fr-FR" b="1" dirty="0" smtClean="0">
                <a:solidFill>
                  <a:srgbClr val="0070C0"/>
                </a:solidFill>
              </a:rPr>
              <a:t>« </a:t>
            </a:r>
            <a:r>
              <a:rPr lang="fr-FR" b="1" dirty="0" err="1" smtClean="0">
                <a:solidFill>
                  <a:srgbClr val="0070C0"/>
                </a:solidFill>
              </a:rPr>
              <a:t>Natilait</a:t>
            </a:r>
            <a:r>
              <a:rPr lang="fr-FR" b="1" dirty="0" smtClean="0">
                <a:solidFill>
                  <a:srgbClr val="0070C0"/>
                </a:solidFill>
              </a:rPr>
              <a:t> Brassé » </a:t>
            </a:r>
            <a:r>
              <a:rPr lang="fr-FR" b="1" dirty="0">
                <a:solidFill>
                  <a:srgbClr val="0070C0"/>
                </a:solidFill>
              </a:rPr>
              <a:t>dont les DLC étaient le 31/05/19 (retrait DLC-2).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4" y="3573016"/>
            <a:ext cx="2321575" cy="309543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50" y="764704"/>
            <a:ext cx="2317409" cy="266429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691" y="3573016"/>
            <a:ext cx="2317409" cy="308987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751092"/>
            <a:ext cx="2268252" cy="267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33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08489" y="5877272"/>
            <a:ext cx="59766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</a:t>
            </a:r>
            <a:r>
              <a:rPr lang="fr-FR" b="1" dirty="0">
                <a:solidFill>
                  <a:srgbClr val="0070C0"/>
                </a:solidFill>
              </a:rPr>
              <a:t>: Présence d'une canette "</a:t>
            </a:r>
            <a:r>
              <a:rPr lang="fr-FR" b="1" dirty="0" err="1">
                <a:solidFill>
                  <a:srgbClr val="0070C0"/>
                </a:solidFill>
              </a:rPr>
              <a:t>Boga</a:t>
            </a:r>
            <a:r>
              <a:rPr lang="fr-FR" b="1" dirty="0">
                <a:solidFill>
                  <a:srgbClr val="0070C0"/>
                </a:solidFill>
              </a:rPr>
              <a:t>" dont les mentions légales (DF,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) étaient </a:t>
            </a:r>
            <a:r>
              <a:rPr lang="fr-FR" b="1" dirty="0" smtClean="0">
                <a:solidFill>
                  <a:srgbClr val="0070C0"/>
                </a:solidFill>
              </a:rPr>
              <a:t>absentes</a:t>
            </a:r>
            <a:r>
              <a:rPr lang="fr-FR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264784"/>
            <a:ext cx="2643758" cy="352501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702" y="1264784"/>
            <a:ext cx="2643758" cy="352501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64785"/>
            <a:ext cx="2643758" cy="352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47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34223" y="6021288"/>
            <a:ext cx="72425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d'une barquette de salade de fruits de </a:t>
            </a:r>
            <a:r>
              <a:rPr lang="fr-FR" b="1" dirty="0" smtClean="0">
                <a:solidFill>
                  <a:srgbClr val="0070C0"/>
                </a:solidFill>
              </a:rPr>
              <a:t>mer </a:t>
            </a:r>
            <a:r>
              <a:rPr lang="fr-FR" b="1" dirty="0">
                <a:solidFill>
                  <a:srgbClr val="0070C0"/>
                </a:solidFill>
              </a:rPr>
              <a:t>dont les mentions légales (DF,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) étaient </a:t>
            </a:r>
            <a:r>
              <a:rPr lang="fr-FR" b="1" dirty="0" smtClean="0">
                <a:solidFill>
                  <a:srgbClr val="0070C0"/>
                </a:solidFill>
              </a:rPr>
              <a:t>absentes</a:t>
            </a:r>
            <a:r>
              <a:rPr lang="fr-FR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95160" y="1285793"/>
            <a:ext cx="6120680" cy="459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9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31640" y="6309320"/>
            <a:ext cx="655272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</a:t>
            </a:r>
            <a:r>
              <a:rPr lang="fr-FR" b="1" dirty="0">
                <a:solidFill>
                  <a:srgbClr val="0070C0"/>
                </a:solidFill>
              </a:rPr>
              <a:t>: Le sol au niveau de la réception était fissuré.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947" y="1294403"/>
            <a:ext cx="3651870" cy="48691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94403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77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93976" y="5949280"/>
            <a:ext cx="712304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distributeur papier et du distributeur savon liquide au niveau du poste lave mains de la salle de pause.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558" y="825869"/>
            <a:ext cx="3777884" cy="503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95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42311</TotalTime>
  <Words>187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760</cp:revision>
  <cp:lastPrinted>2016-02-08T19:41:58Z</cp:lastPrinted>
  <dcterms:created xsi:type="dcterms:W3CDTF">2014-03-07T09:21:22Z</dcterms:created>
  <dcterms:modified xsi:type="dcterms:W3CDTF">2019-05-31T12:39:32Z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829744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