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68" r:id="rId2"/>
    <p:sldId id="502" r:id="rId3"/>
    <p:sldId id="503" r:id="rId4"/>
    <p:sldId id="504" r:id="rId5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20/10/2019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20/10/2019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58170" y="68580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/>
              <a:t>Audit </a:t>
            </a:r>
            <a:r>
              <a:rPr lang="fr-FR" altLang="fr-FR" kern="0" dirty="0" smtClean="0"/>
              <a:t>Magasin:</a:t>
            </a:r>
            <a:r>
              <a:rPr lang="fr-FR" altLang="fr-FR" kern="0" baseline="0" dirty="0" smtClean="0"/>
              <a:t> </a:t>
            </a:r>
            <a:r>
              <a:rPr lang="fr-FR" altLang="fr-FR" kern="0" dirty="0" smtClean="0"/>
              <a:t>Salambo</a:t>
            </a:r>
            <a:endParaRPr lang="fr-FR" altLang="fr-FR" kern="0" baseline="0" dirty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="" xmlns:a16="http://schemas.microsoft.com/office/drawing/2014/main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111853" y="25433"/>
            <a:ext cx="2032147" cy="861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  <a:defRPr/>
            </a:pPr>
            <a:r>
              <a:rPr lang="fr-FR" sz="3600" b="1" dirty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  <a:defRPr/>
            </a:pPr>
            <a:r>
              <a:rPr lang="fr-FR" sz="3600" b="1" dirty="0">
                <a:solidFill>
                  <a:srgbClr val="FFC000"/>
                </a:solidFill>
              </a:rPr>
              <a:t>Magasin: </a:t>
            </a:r>
            <a:r>
              <a:rPr lang="fr-FR" sz="3600" b="1" dirty="0" smtClean="0">
                <a:solidFill>
                  <a:srgbClr val="FFC000"/>
                </a:solidFill>
              </a:rPr>
              <a:t>Salambo</a:t>
            </a:r>
            <a:endParaRPr lang="fr-FR" sz="3600" b="1" dirty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43608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17</a:t>
            </a:r>
            <a:r>
              <a:rPr lang="fr-FR" sz="2000" b="1" dirty="0" smtClean="0">
                <a:solidFill>
                  <a:srgbClr val="000000"/>
                </a:solidFill>
              </a:rPr>
              <a:t> Octobre </a:t>
            </a:r>
            <a:r>
              <a:rPr lang="fr-FR" sz="2000" b="1" dirty="0" smtClean="0">
                <a:solidFill>
                  <a:srgbClr val="000000"/>
                </a:solidFill>
              </a:rPr>
              <a:t>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008" y="5742818"/>
            <a:ext cx="3672408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smtClean="0">
                <a:solidFill>
                  <a:srgbClr val="000000"/>
                </a:solidFill>
              </a:rPr>
              <a:t>Dhia Mechlaoui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228020"/>
            <a:ext cx="792088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</a:t>
            </a:r>
            <a:r>
              <a:rPr lang="fr-FR" b="1" dirty="0">
                <a:solidFill>
                  <a:srgbClr val="0070C0"/>
                </a:solidFill>
              </a:rPr>
              <a:t>e</a:t>
            </a:r>
            <a:r>
              <a:rPr lang="fr-FR" b="1" dirty="0">
                <a:solidFill>
                  <a:srgbClr val="0070C0"/>
                </a:solidFill>
              </a:rPr>
              <a:t>xposition </a:t>
            </a:r>
            <a:r>
              <a:rPr lang="fr-FR" b="1" dirty="0">
                <a:solidFill>
                  <a:srgbClr val="0070C0"/>
                </a:solidFill>
              </a:rPr>
              <a:t>des fruits exotiques (ananas et bananes) au froid. 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383715"/>
            <a:ext cx="4167207" cy="3125405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383715"/>
            <a:ext cx="4283968" cy="3125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79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084004"/>
            <a:ext cx="792088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Fruits </a:t>
            </a:r>
            <a:r>
              <a:rPr lang="fr-FR" b="1" dirty="0">
                <a:solidFill>
                  <a:srgbClr val="0070C0"/>
                </a:solidFill>
              </a:rPr>
              <a:t>et légumes: </a:t>
            </a:r>
            <a:r>
              <a:rPr lang="fr-FR" b="1" dirty="0" smtClean="0">
                <a:solidFill>
                  <a:srgbClr val="0070C0"/>
                </a:solidFill>
              </a:rPr>
              <a:t>les </a:t>
            </a:r>
            <a:r>
              <a:rPr lang="fr-FR" b="1" dirty="0">
                <a:solidFill>
                  <a:srgbClr val="0070C0"/>
                </a:solidFill>
              </a:rPr>
              <a:t>morceaux de potirons préemballés n'étaient pas étiquetés.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1970" y="1628800"/>
            <a:ext cx="5244075" cy="3933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1786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084004"/>
            <a:ext cx="792088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Réception: </a:t>
            </a:r>
            <a:r>
              <a:rPr lang="fr-FR" b="1" dirty="0">
                <a:solidFill>
                  <a:srgbClr val="0070C0"/>
                </a:solidFill>
              </a:rPr>
              <a:t>a</a:t>
            </a:r>
            <a:r>
              <a:rPr lang="fr-FR" b="1" dirty="0">
                <a:solidFill>
                  <a:srgbClr val="0070C0"/>
                </a:solidFill>
              </a:rPr>
              <a:t>bsence </a:t>
            </a:r>
            <a:r>
              <a:rPr lang="fr-FR" b="1" dirty="0">
                <a:solidFill>
                  <a:srgbClr val="0070C0"/>
                </a:solidFill>
              </a:rPr>
              <a:t>d'un préau de protection au niveau du quai de réception.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5219" y="1412776"/>
            <a:ext cx="3277577" cy="4370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658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42357</TotalTime>
  <Words>52</Words>
  <Application>Microsoft Office PowerPoint</Application>
  <PresentationFormat>Affichage à l'écran (4:3)</PresentationFormat>
  <Paragraphs>7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Dia Mechlaoui</cp:lastModifiedBy>
  <cp:revision>764</cp:revision>
  <cp:lastPrinted>2016-02-08T19:41:58Z</cp:lastPrinted>
  <dcterms:created xsi:type="dcterms:W3CDTF">2014-03-07T09:21:22Z</dcterms:created>
  <dcterms:modified xsi:type="dcterms:W3CDTF">2019-10-20T13:38:45Z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829744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