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93" r:id="rId3"/>
    <p:sldId id="491" r:id="rId4"/>
    <p:sldId id="494" r:id="rId5"/>
    <p:sldId id="495" r:id="rId6"/>
    <p:sldId id="496" r:id="rId7"/>
    <p:sldId id="497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03/12/2018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03/12/2018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58170" y="6858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</a:t>
            </a:r>
            <a:r>
              <a:rPr lang="fr-FR" altLang="fr-FR" kern="0" dirty="0" smtClean="0"/>
              <a:t>Magasin:</a:t>
            </a:r>
            <a:r>
              <a:rPr lang="fr-FR" altLang="fr-FR" kern="0" baseline="0" dirty="0" smtClean="0"/>
              <a:t> </a:t>
            </a:r>
            <a:r>
              <a:rPr lang="fr-FR" altLang="fr-FR" kern="0" dirty="0" err="1" smtClean="0"/>
              <a:t>Salambo</a:t>
            </a:r>
            <a:endParaRPr lang="fr-FR" altLang="fr-FR" kern="0" baseline="0" dirty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11853" y="25433"/>
            <a:ext cx="2032147" cy="86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4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3.xml" Type="http://schemas.openxmlformats.org/officeDocument/2006/relationships/slideLayout"/><Relationship Id="rId4" Target="../media/hdphoto2.wdp" Type="http://schemas.microsoft.com/office/2007/relationships/hdphoto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7" Target="../media/image11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3.xml" Type="http://schemas.openxmlformats.org/officeDocument/2006/relationships/slideLayout"/><Relationship Id="rId6" Target="../media/hdphoto4.wdp" Type="http://schemas.microsoft.com/office/2007/relationships/hdphoto"/><Relationship Id="rId5" Target="../media/image10.jpeg" Type="http://schemas.openxmlformats.org/officeDocument/2006/relationships/image"/><Relationship Id="rId4" Target="../media/hdphoto3.wdp" Type="http://schemas.microsoft.com/office/2007/relationships/hdphoto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  <a:defRPr/>
            </a:pPr>
            <a:r>
              <a:rPr lang="fr-FR" sz="3600" b="1" dirty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Salambo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</a:t>
            </a:r>
            <a:r>
              <a:rPr lang="fr-FR" sz="2000" b="1" dirty="0" err="1" smtClean="0">
                <a:solidFill>
                  <a:srgbClr val="000000"/>
                </a:solidFill>
              </a:rPr>
              <a:t>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644008" y="5649263"/>
            <a:ext cx="396044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FLEG: </a:t>
            </a:r>
            <a:r>
              <a:rPr lang="fr-FR" b="1" dirty="0" smtClean="0">
                <a:solidFill>
                  <a:srgbClr val="0070C0"/>
                </a:solidFill>
              </a:rPr>
              <a:t>Les morceaux de potirons emballés étaient dépourvus d’étiquetage.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3867894" cy="5157192"/>
          </a:xfrm>
          <a:prstGeom prst="rect">
            <a:avLst/>
          </a:prstGeom>
        </p:spPr>
      </p:pic>
      <p:sp>
        <p:nvSpPr>
          <p:cNvPr id="2" name="Ellipse 1"/>
          <p:cNvSpPr/>
          <p:nvPr/>
        </p:nvSpPr>
        <p:spPr>
          <a:xfrm>
            <a:off x="0" y="1916832"/>
            <a:ext cx="3600400" cy="1584176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95536" y="5733256"/>
            <a:ext cx="82089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FLEG: </a:t>
            </a:r>
            <a:r>
              <a:rPr lang="fr-FR" b="1" dirty="0" smtClean="0">
                <a:solidFill>
                  <a:srgbClr val="0070C0"/>
                </a:solidFill>
              </a:rPr>
              <a:t>Présence de moisissures au niveau des framboises en barquettes du fournisseur San Lucar.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361" y="1086697"/>
            <a:ext cx="5076056" cy="380704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183560" y="1889450"/>
            <a:ext cx="3960440" cy="2970330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 flipH="1">
            <a:off x="3131840" y="1412776"/>
            <a:ext cx="504056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>
            <a:off x="6660232" y="2204864"/>
            <a:ext cx="503548" cy="36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8720"/>
            <a:ext cx="4248472" cy="566462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860032" y="5122173"/>
            <a:ext cx="3960440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FLEG: </a:t>
            </a:r>
            <a:r>
              <a:rPr lang="fr-FR" b="1" dirty="0" smtClean="0">
                <a:solidFill>
                  <a:srgbClr val="0070C0"/>
                </a:solidFill>
              </a:rPr>
              <a:t>Absence d’étiquette avec les mentions obligatoires notamment la date d’emballage, au niveau des barquettes des figues de barbarie Solemio.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440193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 rot="5400000">
            <a:off x="1581977" y="-349729"/>
            <a:ext cx="1863631" cy="466856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email"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76136" y="3212976"/>
            <a:ext cx="3960440" cy="144016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cstate="email"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3"/>
          <a:stretch/>
        </p:blipFill>
        <p:spPr>
          <a:xfrm rot="5400000">
            <a:off x="2084348" y="3013093"/>
            <a:ext cx="1512168" cy="53285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cstate="email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052736"/>
            <a:ext cx="3563888" cy="267291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687678" y="4921305"/>
            <a:ext cx="2934580" cy="1477328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PLS: L’impression des mentions obligatoires était illisible sur certains emballages de jambon de bœuf </a:t>
            </a:r>
            <a:r>
              <a:rPr b="1" dirty="0" err="1" lang="fr-FR" smtClean="0">
                <a:solidFill>
                  <a:srgbClr val="0070C0"/>
                </a:solidFill>
              </a:rPr>
              <a:t>Chahia</a:t>
            </a:r>
            <a:r>
              <a:rPr b="1" dirty="0" lang="fr-FR" smtClean="0">
                <a:solidFill>
                  <a:srgbClr val="0070C0"/>
                </a:solidFill>
              </a:rPr>
              <a:t>.</a:t>
            </a:r>
            <a:endParaRPr b="1" dirty="0" lang="fr-FR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33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980728"/>
            <a:ext cx="5508104" cy="413107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608489" y="5877272"/>
            <a:ext cx="59766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Manque d’étanchéité de la porte de la réception.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474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" y="1282568"/>
            <a:ext cx="4475989" cy="335699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501" y="1282568"/>
            <a:ext cx="4475989" cy="335699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73290" y="5517232"/>
            <a:ext cx="836442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fissurations au niveau du sol de la zone de réception peuvent entraver les opérations de nettoyage.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9635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42273</TotalTime>
  <Words>105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QualiConsult</cp:lastModifiedBy>
  <cp:revision>755</cp:revision>
  <cp:lastPrinted>2016-02-08T19:41:58Z</cp:lastPrinted>
  <dcterms:created xsi:type="dcterms:W3CDTF">2014-03-07T09:21:22Z</dcterms:created>
  <dcterms:modified xsi:type="dcterms:W3CDTF">2018-12-03T13:43:52Z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829744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