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8" r:id="rId2"/>
    <p:sldId id="444" r:id="rId3"/>
    <p:sldId id="447" r:id="rId4"/>
    <p:sldId id="451" r:id="rId5"/>
    <p:sldId id="452" r:id="rId6"/>
    <p:sldId id="448" r:id="rId7"/>
    <p:sldId id="453" r:id="rId8"/>
    <p:sldId id="454" r:id="rId9"/>
    <p:sldId id="455" r:id="rId10"/>
    <p:sldId id="457" r:id="rId11"/>
    <p:sldId id="461" r:id="rId12"/>
    <p:sldId id="462" r:id="rId13"/>
    <p:sldId id="463" r:id="rId14"/>
    <p:sldId id="464" r:id="rId1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2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Sahloul</a:t>
            </a:r>
            <a:r>
              <a:rPr lang="fr-FR" altLang="fr-FR" kern="0" dirty="0" smtClean="0"/>
              <a:t> 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="" xmlns:a16="http://schemas.microsoft.com/office/drawing/2014/main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Sahloul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20 </a:t>
            </a:r>
            <a:r>
              <a:rPr lang="fr-FR" sz="2000" b="1" dirty="0" smtClean="0">
                <a:solidFill>
                  <a:srgbClr val="000000"/>
                </a:solidFill>
              </a:rPr>
              <a:t>Février</a:t>
            </a:r>
            <a:r>
              <a:rPr lang="fr-FR" sz="2000" b="1" dirty="0" smtClean="0">
                <a:solidFill>
                  <a:srgbClr val="000000"/>
                </a:solidFill>
              </a:rPr>
              <a:t> 2020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5733256"/>
            <a:ext cx="3672408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123728" y="6093296"/>
            <a:ext cx="47525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La pédale de la poubelle des vestiaires hommes et femmes était défaillante.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063" y="1124744"/>
            <a:ext cx="3543858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051720" y="6309320"/>
            <a:ext cx="48965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L'éclairage </a:t>
            </a:r>
            <a:r>
              <a:rPr lang="fr-FR" b="1" dirty="0">
                <a:solidFill>
                  <a:srgbClr val="0070C0"/>
                </a:solidFill>
              </a:rPr>
              <a:t>n'était pas protégé.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65" y="1416157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655676" y="6237312"/>
            <a:ext cx="56886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La porte de la réception manquait d'étanchéité.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0" y="1412776"/>
            <a:ext cx="5868144" cy="44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81689" y="5949280"/>
            <a:ext cx="54366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Absence du référentiel qualité 2019 et du plan d’action suite au dernier audit.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33" y="1340768"/>
            <a:ext cx="56281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069722" y="6237312"/>
            <a:ext cx="48605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sol du quai de réception était ébréché.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53" y="1124744"/>
            <a:ext cx="3723878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979712" y="6093296"/>
            <a:ext cx="48605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</a:t>
            </a:r>
            <a:r>
              <a:rPr lang="fr-FR" b="1" dirty="0">
                <a:solidFill>
                  <a:srgbClr val="0070C0"/>
                </a:solidFill>
              </a:rPr>
              <a:t>Les oignons exposés étaient moisis.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606"/>
            <a:ext cx="3165816" cy="42210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316581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691680" y="6167045"/>
            <a:ext cx="56526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La peinture des étagères des meubles froids d'exposition était écaillée à plusieurs </a:t>
            </a:r>
            <a:r>
              <a:rPr lang="fr-FR" b="1" dirty="0" smtClean="0">
                <a:solidFill>
                  <a:srgbClr val="0070C0"/>
                </a:solidFill>
              </a:rPr>
              <a:t>reprises.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5"/>
            <a:ext cx="3507854" cy="46771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7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96943" y="5949280"/>
            <a:ext cx="753414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Présence d'une barquette d'escalope de dinde "el </a:t>
            </a:r>
            <a:r>
              <a:rPr lang="fr-FR" b="1" dirty="0" err="1">
                <a:solidFill>
                  <a:srgbClr val="0070C0"/>
                </a:solidFill>
              </a:rPr>
              <a:t>mazraa</a:t>
            </a:r>
            <a:r>
              <a:rPr lang="fr-FR" b="1" dirty="0">
                <a:solidFill>
                  <a:srgbClr val="0070C0"/>
                </a:solidFill>
              </a:rPr>
              <a:t>" retrait DLC 21/02/20.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3" y="1282451"/>
            <a:ext cx="3435846" cy="45811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53" r="18862" b="11977"/>
          <a:stretch/>
        </p:blipFill>
        <p:spPr>
          <a:xfrm>
            <a:off x="4283968" y="1628800"/>
            <a:ext cx="398716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63688" y="5877272"/>
            <a:ext cx="58831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</a:t>
            </a:r>
            <a:r>
              <a:rPr lang="fr-FR" b="1" dirty="0" smtClean="0">
                <a:solidFill>
                  <a:srgbClr val="0070C0"/>
                </a:solidFill>
              </a:rPr>
              <a:t>: </a:t>
            </a:r>
            <a:r>
              <a:rPr lang="fr-FR" b="1" dirty="0">
                <a:solidFill>
                  <a:srgbClr val="0070C0"/>
                </a:solidFill>
              </a:rPr>
              <a:t>Exposition de tout un lot de yaourts montagne de goût "</a:t>
            </a:r>
            <a:r>
              <a:rPr lang="fr-FR" b="1" dirty="0" err="1">
                <a:solidFill>
                  <a:srgbClr val="0070C0"/>
                </a:solidFill>
              </a:rPr>
              <a:t>Natilait</a:t>
            </a:r>
            <a:r>
              <a:rPr lang="fr-FR" b="1" dirty="0">
                <a:solidFill>
                  <a:srgbClr val="0070C0"/>
                </a:solidFill>
              </a:rPr>
              <a:t>" retrait DLC 22/02/20.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5791"/>
            <a:ext cx="3147814" cy="41970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5790"/>
            <a:ext cx="3147814" cy="41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957994" y="6021288"/>
            <a:ext cx="53910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Présence de givre au niveau du meuble froid d’exposition des produits surgelés.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609" y="1340768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131840" y="5445224"/>
            <a:ext cx="266429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Meuble surgelés:</a:t>
            </a:r>
          </a:p>
          <a:p>
            <a:r>
              <a:rPr lang="fr-FR" b="1" dirty="0">
                <a:solidFill>
                  <a:srgbClr val="0070C0"/>
                </a:solidFill>
              </a:rPr>
              <a:t>T affichée: -22°C</a:t>
            </a:r>
          </a:p>
          <a:p>
            <a:r>
              <a:rPr lang="fr-FR" b="1" dirty="0">
                <a:solidFill>
                  <a:srgbClr val="0070C0"/>
                </a:solidFill>
              </a:rPr>
              <a:t>T mesurée: -8,7°C.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2" t="15879" b="29539"/>
          <a:stretch/>
        </p:blipFill>
        <p:spPr>
          <a:xfrm>
            <a:off x="5151133" y="1772816"/>
            <a:ext cx="3673899" cy="31683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7" t="25184" r="49585" b="30259"/>
          <a:stretch/>
        </p:blipFill>
        <p:spPr>
          <a:xfrm rot="16200000">
            <a:off x="1326187" y="1058189"/>
            <a:ext cx="2664296" cy="452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871700" y="6165304"/>
            <a:ext cx="5400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</a:t>
            </a:r>
            <a:r>
              <a:rPr lang="fr-FR" b="1" dirty="0">
                <a:solidFill>
                  <a:srgbClr val="0070C0"/>
                </a:solidFill>
              </a:rPr>
              <a:t>Présence de certaines étagères </a:t>
            </a:r>
            <a:r>
              <a:rPr lang="fr-FR" b="1" dirty="0" smtClean="0">
                <a:solidFill>
                  <a:srgbClr val="0070C0"/>
                </a:solidFill>
              </a:rPr>
              <a:t>rouillées.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0" y="1412776"/>
            <a:ext cx="601216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6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32781" y="6093296"/>
            <a:ext cx="73653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Accumulation de déchets au sol de la cage du monte-charges.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535" y="1268760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41259</TotalTime>
  <Words>170</Words>
  <Application>Microsoft Office PowerPoint</Application>
  <PresentationFormat>Affichage à l'écran (4:3)</PresentationFormat>
  <Paragraphs>19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656</cp:revision>
  <cp:lastPrinted>2016-02-08T19:41:58Z</cp:lastPrinted>
  <dcterms:created xsi:type="dcterms:W3CDTF">2014-03-07T09:21:22Z</dcterms:created>
  <dcterms:modified xsi:type="dcterms:W3CDTF">2020-02-22T08:06:57Z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1599574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