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444" r:id="rId3"/>
    <p:sldId id="447" r:id="rId4"/>
    <p:sldId id="451" r:id="rId5"/>
    <p:sldId id="448" r:id="rId6"/>
    <p:sldId id="452" r:id="rId7"/>
    <p:sldId id="453" r:id="rId8"/>
    <p:sldId id="454" r:id="rId9"/>
    <p:sldId id="455" r:id="rId10"/>
    <p:sldId id="456" r:id="rId11"/>
    <p:sldId id="457" r:id="rId12"/>
    <p:sldId id="461" r:id="rId13"/>
    <p:sldId id="462" r:id="rId14"/>
    <p:sldId id="463" r:id="rId15"/>
    <p:sldId id="464" r:id="rId16"/>
    <p:sldId id="458" r:id="rId17"/>
    <p:sldId id="459" r:id="rId18"/>
    <p:sldId id="460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Sahloul</a:t>
            </a:r>
            <a:r>
              <a:rPr lang="fr-FR" altLang="fr-FR" kern="0" dirty="0" smtClean="0"/>
              <a:t> 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5.wdp" Type="http://schemas.microsoft.com/office/2007/relationships/hdphoto"/><Relationship Id="rId4" Target="../media/image22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6.wdp" Type="http://schemas.microsoft.com/office/2007/relationships/hdphoto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hdphoto7.wdp" Type="http://schemas.microsoft.com/office/2007/relationships/hdphoto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hdphoto8.wdp" Type="http://schemas.microsoft.com/office/2007/relationships/hdphoto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3" Target="../media/hdphoto9.wdp" Type="http://schemas.microsoft.com/office/2007/relationships/hdphoto"/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10.wdp" Type="http://schemas.microsoft.com/office/2007/relationships/hdphoto"/><Relationship Id="rId4" Target="../media/image33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7" Target="../media/hdphoto3.wdp" Type="http://schemas.microsoft.com/office/2007/relationships/hdphoto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.jpeg" Type="http://schemas.openxmlformats.org/officeDocument/2006/relationships/image"/><Relationship Id="rId5" Target="../media/hdphoto2.wdp" Type="http://schemas.microsoft.com/office/2007/relationships/hdphoto"/><Relationship Id="rId4" Target="../media/image7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Sahloul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03 </a:t>
            </a:r>
            <a:r>
              <a:rPr lang="fr-FR" sz="2000" b="1" smtClean="0">
                <a:solidFill>
                  <a:srgbClr val="000000"/>
                </a:solidFill>
              </a:rPr>
              <a:t>Juin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5805264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PGC: Présence de 3 paquets de jus DIVA "Nectar de Mangue" dont la DLC était dépassée depuis le 08/04/19.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68760"/>
            <a:ext cx="2841780" cy="3789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2" y="1268760"/>
            <a:ext cx="2841780" cy="37890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512" y="1268760"/>
            <a:ext cx="2664296" cy="25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3919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5805264"/>
            <a:ext cx="806489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6 bouteilles du produit "Orangina Light" dont la DLC était le jour de l'audit 03/06/19. Nous rappelons que la date de retrait est de DLC-7 pour le rayon PGC.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12011"/>
            <a:ext cx="3193366" cy="42578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12011"/>
            <a:ext cx="3255826" cy="43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07604" y="6021288"/>
            <a:ext cx="69847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Salle </a:t>
            </a:r>
            <a:r>
              <a:rPr lang="fr-FR" b="1" dirty="0">
                <a:solidFill>
                  <a:srgbClr val="0070C0"/>
                </a:solidFill>
              </a:rPr>
              <a:t>de pause: La porte du réfrigérateur ne tien pas fermé.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57" y="936104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6164023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sol de la cage du monte-charge n'était pas propre le jour de l'audit. Accumulation de déchets.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4032448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19572" y="6093296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distributeur savon liquide dans les vestiaires femmes n'était pas fonctionnel.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61" y="1196752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6112169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Absence de la feuille de contrôle à la réception pour le 05/05/19 réception de l'entrepôt.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0741" y="143635"/>
            <a:ext cx="5022558" cy="669674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907704" y="1412776"/>
            <a:ext cx="2304256" cy="16561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63687" y="3212976"/>
            <a:ext cx="2315943" cy="16561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8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83668" y="6165304"/>
            <a:ext cx="58326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Eclairage non protégé au niveau de la réception.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49" y="836712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5805264"/>
            <a:ext cx="82809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Zone de réception: Le sol était ébréché au niveau du quai de réception.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165816" cy="42210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5445224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Zone de réception: La porte de la réception manquait d’étanchéité par-dessous.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845"/>
            <a:ext cx="4091947" cy="30689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3" y="1412776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5818038"/>
            <a:ext cx="849694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peinture était écaillée au niveau de certaines étagères dans les meubles froid d’exposition des yaourts et des produits 4 </a:t>
            </a:r>
            <a:r>
              <a:rPr lang="fr-FR" b="1" dirty="0" err="1" smtClean="0">
                <a:solidFill>
                  <a:srgbClr val="0070C0"/>
                </a:solidFill>
              </a:rPr>
              <a:t>éme</a:t>
            </a:r>
            <a:r>
              <a:rPr lang="fr-FR" b="1" dirty="0" smtClean="0">
                <a:solidFill>
                  <a:srgbClr val="0070C0"/>
                </a:solidFill>
              </a:rPr>
              <a:t> gamme était écaillée.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291830" cy="43891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312368" cy="44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5517232"/>
            <a:ext cx="7560840" cy="923330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PLS: La température de surface mesurée sur les produits surgelés varie entre -3,6°C jusqu'à -14°C. Veuillez assurer une température d'exposition de -18°C pour ces produits.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"/>
          <a:stretch/>
        </p:blipFill>
        <p:spPr>
          <a:xfrm>
            <a:off x="5757968" y="1249447"/>
            <a:ext cx="3227504" cy="38130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"/>
          <a:stretch/>
        </p:blipFill>
        <p:spPr>
          <a:xfrm>
            <a:off x="3051845" y="1753503"/>
            <a:ext cx="2859782" cy="31156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9060" y="1249449"/>
            <a:ext cx="2859782" cy="27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284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4912" y="5425675"/>
            <a:ext cx="831820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Meuble surgelés PLS: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Présence d'un paquet du produit "KIDS NUGGETS" dont la DLC était du 05/06/19. Nous rappelons que la date de retrait des produits surgelés est de DLC -7.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4021" y="1344037"/>
            <a:ext cx="4379979" cy="32849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" y="1344037"/>
            <a:ext cx="4379979" cy="328498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932040" y="2492896"/>
            <a:ext cx="1656184" cy="1152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49076" y="5085184"/>
            <a:ext cx="82089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de givre au niveau du meuble froid d’exposition des produits surgelés.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32" y="1484784"/>
            <a:ext cx="4283968" cy="32129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116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5945899"/>
            <a:ext cx="73448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</a:t>
            </a:r>
            <a:r>
              <a:rPr lang="fr-FR" b="1" dirty="0" smtClean="0">
                <a:solidFill>
                  <a:srgbClr val="0070C0"/>
                </a:solidFill>
              </a:rPr>
              <a:t>piqûres </a:t>
            </a:r>
            <a:r>
              <a:rPr lang="fr-FR" b="1" dirty="0" smtClean="0">
                <a:solidFill>
                  <a:srgbClr val="0070C0"/>
                </a:solidFill>
              </a:rPr>
              <a:t>de moisissure sur les </a:t>
            </a:r>
            <a:r>
              <a:rPr lang="fr-FR" b="1" dirty="0" smtClean="0">
                <a:solidFill>
                  <a:srgbClr val="0070C0"/>
                </a:solidFill>
              </a:rPr>
              <a:t>fixateurs </a:t>
            </a:r>
            <a:r>
              <a:rPr lang="fr-FR" b="1" dirty="0" smtClean="0">
                <a:solidFill>
                  <a:srgbClr val="0070C0"/>
                </a:solidFill>
              </a:rPr>
              <a:t>de prix.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61" y="836712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87624" y="6093296"/>
            <a:ext cx="66247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Les </a:t>
            </a:r>
            <a:r>
              <a:rPr lang="fr-FR" b="1" dirty="0">
                <a:solidFill>
                  <a:srgbClr val="0070C0"/>
                </a:solidFill>
              </a:rPr>
              <a:t>étagères d'exposition de l'huile étaient rouillées.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49" y="836712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5805264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certains sachets du produit "Café </a:t>
            </a:r>
            <a:r>
              <a:rPr lang="fr-FR" b="1" dirty="0" err="1">
                <a:solidFill>
                  <a:srgbClr val="0070C0"/>
                </a:solidFill>
              </a:rPr>
              <a:t>Espresso</a:t>
            </a:r>
            <a:r>
              <a:rPr lang="fr-FR" b="1" dirty="0">
                <a:solidFill>
                  <a:srgbClr val="0070C0"/>
                </a:solidFill>
              </a:rPr>
              <a:t>" dont l'étiquetage fournisseur était illisible.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3003798" cy="40050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50" y="1507096"/>
            <a:ext cx="2538282" cy="33843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1" y="1196752"/>
            <a:ext cx="3003798" cy="400506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27584" y="3717032"/>
            <a:ext cx="1368152" cy="8640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1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35038" y="5733256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>
                <a:solidFill>
                  <a:srgbClr val="0070C0"/>
                </a:solidFill>
              </a:rPr>
              <a:t>: Présence d'une bouteille d'huile de friture dont l'étiquetage fournisseur était absent.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32174"/>
            <a:ext cx="3075806" cy="41010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2174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41227</TotalTime>
  <Words>327</Words>
  <Application>Microsoft Office PowerPoint</Application>
  <PresentationFormat>Affichage à l'écran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650</cp:revision>
  <cp:lastPrinted>2016-02-08T19:41:58Z</cp:lastPrinted>
  <dcterms:created xsi:type="dcterms:W3CDTF">2014-03-07T09:21:22Z</dcterms:created>
  <dcterms:modified xsi:type="dcterms:W3CDTF">2019-06-12T19:21:01Z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1599574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