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68" r:id="rId2"/>
    <p:sldId id="444" r:id="rId3"/>
    <p:sldId id="447" r:id="rId4"/>
    <p:sldId id="451" r:id="rId5"/>
    <p:sldId id="452" r:id="rId6"/>
    <p:sldId id="448" r:id="rId7"/>
    <p:sldId id="453" r:id="rId8"/>
    <p:sldId id="454" r:id="rId9"/>
    <p:sldId id="455" r:id="rId10"/>
    <p:sldId id="456" r:id="rId11"/>
    <p:sldId id="457" r:id="rId12"/>
    <p:sldId id="461" r:id="rId13"/>
    <p:sldId id="462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21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27/12/2019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27/12/2019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Sahloul</a:t>
            </a:r>
            <a:r>
              <a:rPr lang="fr-FR" altLang="fr-FR" kern="0" dirty="0" smtClean="0"/>
              <a:t> 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Sahloul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20 Décembre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2231740" y="6237312"/>
            <a:ext cx="453650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casiers étaient rouillés de l’intérieur.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780" y="836712"/>
            <a:ext cx="3816424" cy="5088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23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467544" y="6021288"/>
            <a:ext cx="806489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La pédale poubelle commune entre les vestiaires hommes et femmes était rompue.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051" y="792088"/>
            <a:ext cx="3759882" cy="5013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37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2051720" y="6093296"/>
            <a:ext cx="489654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L'éclairage </a:t>
            </a:r>
            <a:r>
              <a:rPr lang="fr-FR" b="1" dirty="0">
                <a:solidFill>
                  <a:srgbClr val="0070C0"/>
                </a:solidFill>
              </a:rPr>
              <a:t>n'était pas protégé.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0061" y="980728"/>
            <a:ext cx="3579862" cy="477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42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655676" y="6237312"/>
            <a:ext cx="568863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La porte de la réception manquait d'étanchéité.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053" y="1052736"/>
            <a:ext cx="3723878" cy="496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2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079612" y="6093296"/>
            <a:ext cx="698477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Les pommes de terres </a:t>
            </a:r>
            <a:r>
              <a:rPr lang="fr-FR" b="1" dirty="0" smtClean="0">
                <a:solidFill>
                  <a:srgbClr val="0070C0"/>
                </a:solidFill>
              </a:rPr>
              <a:t>exposées </a:t>
            </a:r>
            <a:r>
              <a:rPr lang="fr-FR" b="1" dirty="0" smtClean="0">
                <a:solidFill>
                  <a:srgbClr val="0070C0"/>
                </a:solidFill>
              </a:rPr>
              <a:t>au rayon étaient </a:t>
            </a:r>
            <a:r>
              <a:rPr lang="fr-FR" b="1" dirty="0" smtClean="0">
                <a:solidFill>
                  <a:srgbClr val="0070C0"/>
                </a:solidFill>
              </a:rPr>
              <a:t>vertes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057" y="980728"/>
            <a:ext cx="3795886" cy="5061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44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943708" y="6381328"/>
            <a:ext cx="518457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référentiel qualité 2019 n’était pas affiché.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037" y="764704"/>
            <a:ext cx="4083918" cy="544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77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96943" y="5949280"/>
            <a:ext cx="7534145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La peinture était écaillée sur certaines étagères d’expositions.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352" y="1340768"/>
            <a:ext cx="3219822" cy="429309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194" y="1340768"/>
            <a:ext cx="3219822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1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009320" y="5818038"/>
            <a:ext cx="288032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</a:t>
            </a:r>
            <a:r>
              <a:rPr lang="fr-FR" b="1" dirty="0" smtClean="0">
                <a:solidFill>
                  <a:srgbClr val="0070C0"/>
                </a:solidFill>
              </a:rPr>
              <a:t>: Meuble </a:t>
            </a:r>
            <a:r>
              <a:rPr lang="fr-FR" b="1" dirty="0">
                <a:solidFill>
                  <a:srgbClr val="0070C0"/>
                </a:solidFill>
              </a:rPr>
              <a:t>surgelés:</a:t>
            </a:r>
          </a:p>
          <a:p>
            <a:r>
              <a:rPr lang="fr-FR" b="1" dirty="0">
                <a:solidFill>
                  <a:srgbClr val="0070C0"/>
                </a:solidFill>
              </a:rPr>
              <a:t>T affichée: -26°C</a:t>
            </a:r>
          </a:p>
          <a:p>
            <a:r>
              <a:rPr lang="fr-FR" b="1" dirty="0">
                <a:solidFill>
                  <a:srgbClr val="0070C0"/>
                </a:solidFill>
              </a:rPr>
              <a:t>T mesurée: -8°C.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366411"/>
            <a:ext cx="3273828" cy="43651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652" y="1366411"/>
            <a:ext cx="3273828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98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549076" y="5085184"/>
            <a:ext cx="820891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Présence de givre au niveau du meuble froid d’exposition des produits surgelés.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5290" y="1174440"/>
            <a:ext cx="4350229" cy="326267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" y="1174440"/>
            <a:ext cx="4350229" cy="326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47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331640" y="6237312"/>
            <a:ext cx="633670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</a:t>
            </a:r>
            <a:r>
              <a:rPr lang="fr-FR" b="1" dirty="0">
                <a:solidFill>
                  <a:srgbClr val="0070C0"/>
                </a:solidFill>
              </a:rPr>
              <a:t>Certaines étagères d'expositions étaient rouillées.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5764" y="1315566"/>
            <a:ext cx="3597864" cy="479715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128" y="1315566"/>
            <a:ext cx="3597864" cy="479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93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539552" y="6093296"/>
            <a:ext cx="806489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de certaines lampes non fonctionnelles dans la réserve.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368152"/>
            <a:ext cx="3327834" cy="443711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172" y="1368152"/>
            <a:ext cx="3327834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16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32781" y="6093296"/>
            <a:ext cx="736535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Accumulation de déchets au sol de la cage du monte-charges.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520" y="908720"/>
            <a:ext cx="3705876" cy="494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58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41241</TotalTime>
  <Words>138</Words>
  <Application>Microsoft Office PowerPoint</Application>
  <PresentationFormat>Affichage à l'écran (4:3)</PresentationFormat>
  <Paragraphs>18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654</cp:revision>
  <cp:lastPrinted>2016-02-08T19:41:58Z</cp:lastPrinted>
  <dcterms:created xsi:type="dcterms:W3CDTF">2014-03-07T09:21:22Z</dcterms:created>
  <dcterms:modified xsi:type="dcterms:W3CDTF">2019-12-27T11:30:37Z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1599574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