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68" r:id="rId2"/>
    <p:sldId id="444" r:id="rId3"/>
    <p:sldId id="447" r:id="rId4"/>
    <p:sldId id="451" r:id="rId5"/>
    <p:sldId id="448" r:id="rId6"/>
    <p:sldId id="452" r:id="rId7"/>
    <p:sldId id="453" r:id="rId8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921" autoAdjust="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7" d="100"/>
          <a:sy n="47" d="100"/>
        </p:scale>
        <p:origin x="-2934" y="-108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t>29/10/2018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t>29/10/2018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4110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</a:t>
            </a:r>
            <a:r>
              <a:rPr lang="fr-FR" altLang="fr-FR" kern="0" dirty="0" err="1" smtClean="0"/>
              <a:t>Sahloul</a:t>
            </a:r>
            <a:r>
              <a:rPr lang="fr-FR" altLang="fr-FR" kern="0" dirty="0" smtClean="0"/>
              <a:t> </a:t>
            </a:r>
            <a:endParaRPr lang="fr-FR" altLang="fr-FR" kern="0" baseline="0" dirty="0" smtClean="0"/>
          </a:p>
        </p:txBody>
      </p:sp>
      <p:pic>
        <p:nvPicPr>
          <p:cNvPr id="10" name="Image 9" descr="http://www.lsa-conso.fr/mediatheque/5/7/9/000015975.gif">
            <a:extLst>
              <a:ext uri="{FF2B5EF4-FFF2-40B4-BE49-F238E27FC236}">
                <a16:creationId xmlns="" xmlns:a16="http://schemas.microsoft.com/office/drawing/2014/main" id="{D10BAE59-B4E5-4227-8FC4-8F7DF6226E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092280" y="-677"/>
            <a:ext cx="2032147" cy="1197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 ?><Relationships xmlns="http://schemas.openxmlformats.org/package/2006/relationships"><Relationship Id="rId3" Target="../media/hdphoto1.wdp" Type="http://schemas.microsoft.com/office/2007/relationships/hdphoto"/><Relationship Id="rId2" Target="../media/image5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4.xml.rels><?xml version="1.0" encoding="UTF-8" standalone="yes" ?><Relationships xmlns="http://schemas.openxmlformats.org/package/2006/relationships"><Relationship Id="rId3" Target="../media/hdphoto2.wdp" Type="http://schemas.microsoft.com/office/2007/relationships/hdphoto"/><Relationship Id="rId2" Target="../media/image6.jpe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hdphoto3.wdp" Type="http://schemas.microsoft.com/office/2007/relationships/hdphoto"/><Relationship Id="rId4" Target="../media/image7.jpeg" Type="http://schemas.openxmlformats.org/officeDocument/2006/relationships/image"/></Relationships>
</file>

<file path=ppt/slides/_rels/slide5.xml.rels><?xml version="1.0" encoding="UTF-8" standalone="yes" ?><Relationships xmlns="http://schemas.openxmlformats.org/package/2006/relationships"><Relationship Id="rId3" Target="../media/hdphoto4.wdp" Type="http://schemas.microsoft.com/office/2007/relationships/hdphoto"/><Relationship Id="rId2" Target="../media/image8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6.xml.rels><?xml version="1.0" encoding="UTF-8" standalone="yes" ?><Relationships xmlns="http://schemas.openxmlformats.org/package/2006/relationships"><Relationship Id="rId3" Target="../media/hdphoto5.wdp" Type="http://schemas.microsoft.com/office/2007/relationships/hdphoto"/><Relationship Id="rId2" Target="../media/image9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 Express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 : </a:t>
            </a:r>
            <a:r>
              <a:rPr lang="fr-FR" sz="3600" b="1" dirty="0" err="1" smtClean="0">
                <a:solidFill>
                  <a:srgbClr val="FFC000"/>
                </a:solidFill>
              </a:rPr>
              <a:t>Sahloul</a:t>
            </a:r>
            <a:endParaRPr lang="fr-FR" sz="3600" b="1" dirty="0" smtClean="0">
              <a:solidFill>
                <a:srgbClr val="FFC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71601" y="5733256"/>
            <a:ext cx="2664296" cy="49449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24 Octobre 2018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44008" y="5733256"/>
            <a:ext cx="3672408" cy="49449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Dr Raja </a:t>
            </a:r>
            <a:r>
              <a:rPr lang="fr-FR" sz="2000" b="1" dirty="0" err="1" smtClean="0">
                <a:solidFill>
                  <a:srgbClr val="000000"/>
                </a:solidFill>
              </a:rPr>
              <a:t>Bouhalfaya</a:t>
            </a:r>
            <a:endParaRPr lang="fr-FR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395536" y="6237312"/>
            <a:ext cx="849694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FLEG: </a:t>
            </a:r>
            <a:r>
              <a:rPr lang="fr-FR" b="1" dirty="0" smtClean="0">
                <a:solidFill>
                  <a:srgbClr val="0070C0"/>
                </a:solidFill>
              </a:rPr>
              <a:t>Les morceaux de potirons emballés n’étaient munis d’étiquettes.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224136"/>
            <a:ext cx="6300192" cy="472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44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701316" y="6093296"/>
            <a:ext cx="756084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FLEG: Les dattes pré-emballées « El </a:t>
            </a:r>
            <a:r>
              <a:rPr lang="fr-FR" b="1" dirty="0" err="1" smtClean="0">
                <a:solidFill>
                  <a:srgbClr val="0070C0"/>
                </a:solidFill>
              </a:rPr>
              <a:t>Ghanja</a:t>
            </a:r>
            <a:r>
              <a:rPr lang="fr-FR" b="1" dirty="0" smtClean="0">
                <a:solidFill>
                  <a:srgbClr val="0070C0"/>
                </a:solidFill>
              </a:rPr>
              <a:t> » présentaient des traces de pourritures.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980728"/>
            <a:ext cx="6588224" cy="494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77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304912" y="5425675"/>
            <a:ext cx="8318209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PLS: Présence d’égouttage au niveau d’une partie du meuble froid d’exposition, d’où les surfaces des produits exposés étaient mouillées.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15556"/>
            <a:ext cx="4012564" cy="300942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017" y="1622521"/>
            <a:ext cx="4139952" cy="3104964"/>
          </a:xfrm>
          <a:prstGeom prst="rect">
            <a:avLst/>
          </a:prstGeom>
        </p:spPr>
      </p:pic>
      <p:sp>
        <p:nvSpPr>
          <p:cNvPr id="8" name="Ellipse 7"/>
          <p:cNvSpPr/>
          <p:nvPr/>
        </p:nvSpPr>
        <p:spPr>
          <a:xfrm>
            <a:off x="89756" y="2636912"/>
            <a:ext cx="4192076" cy="36004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avec flèche 10"/>
          <p:cNvCxnSpPr/>
          <p:nvPr/>
        </p:nvCxnSpPr>
        <p:spPr>
          <a:xfrm flipH="1">
            <a:off x="6732240" y="1916832"/>
            <a:ext cx="1512168" cy="4320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81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539552" y="5949280"/>
            <a:ext cx="820891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Meuble négatif PLS: </a:t>
            </a:r>
            <a:r>
              <a:rPr lang="fr-FR" b="1" dirty="0" smtClean="0">
                <a:solidFill>
                  <a:srgbClr val="0070C0"/>
                </a:solidFill>
              </a:rPr>
              <a:t>Présence de givre qui couvre les pots de crèmes glacées.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268760"/>
            <a:ext cx="5940152" cy="445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47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5076056" y="4293652"/>
            <a:ext cx="3312368" cy="203132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Meuble négatif PLS:  </a:t>
            </a:r>
            <a:r>
              <a:rPr lang="fr-FR" b="1" dirty="0" smtClean="0">
                <a:solidFill>
                  <a:srgbClr val="0070C0"/>
                </a:solidFill>
              </a:rPr>
              <a:t>Présence de traces de recongélation des produits après </a:t>
            </a:r>
            <a:r>
              <a:rPr lang="fr-FR" b="1" dirty="0" smtClean="0">
                <a:solidFill>
                  <a:srgbClr val="0070C0"/>
                </a:solidFill>
              </a:rPr>
              <a:t>décongélation</a:t>
            </a:r>
            <a:r>
              <a:rPr lang="fr-FR" b="1" dirty="0" smtClean="0">
                <a:solidFill>
                  <a:srgbClr val="0070C0"/>
                </a:solidFill>
              </a:rPr>
              <a:t>. Ce qui est fortement constaté sur les pots de glaces Sorbets Citron.</a:t>
            </a:r>
            <a:endParaRPr lang="fr-FR" b="1" u="sng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052736"/>
            <a:ext cx="4161930" cy="5549240"/>
          </a:xfrm>
          <a:prstGeom prst="rect">
            <a:avLst/>
          </a:prstGeom>
        </p:spPr>
      </p:pic>
      <p:cxnSp>
        <p:nvCxnSpPr>
          <p:cNvPr id="5" name="Connecteur droit avec flèche 4"/>
          <p:cNvCxnSpPr/>
          <p:nvPr/>
        </p:nvCxnSpPr>
        <p:spPr>
          <a:xfrm>
            <a:off x="323528" y="2492896"/>
            <a:ext cx="1440160" cy="50405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 flipV="1">
            <a:off x="1043608" y="5805264"/>
            <a:ext cx="1224136" cy="2160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798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467544" y="5805264"/>
            <a:ext cx="806489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Zone de réception: </a:t>
            </a:r>
            <a:r>
              <a:rPr lang="fr-FR" b="1" dirty="0" smtClean="0">
                <a:solidFill>
                  <a:srgbClr val="0070C0"/>
                </a:solidFill>
              </a:rPr>
              <a:t>La porte de la réception manquait d’étanchéité par-dessous.</a:t>
            </a:r>
            <a:endParaRPr lang="fr-FR" b="1" u="sng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124744"/>
            <a:ext cx="5916149" cy="443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93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41062</TotalTime>
  <Words>106</Words>
  <Application>Microsoft Office PowerPoint</Application>
  <PresentationFormat>Affichage à l'écran (4:3)</PresentationFormat>
  <Paragraphs>10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3" baseType="lpstr">
      <vt:lpstr>Arial</vt:lpstr>
      <vt:lpstr>Calibri</vt:lpstr>
      <vt:lpstr>Century Gothic</vt:lpstr>
      <vt:lpstr>Tempus Sans ITC</vt:lpstr>
      <vt:lpstr>Wingdings</vt:lpstr>
      <vt:lpstr>Thème1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Mejed Heni</cp:lastModifiedBy>
  <cp:revision>640</cp:revision>
  <cp:lastPrinted>2016-02-08T19:41:58Z</cp:lastPrinted>
  <dcterms:created xsi:type="dcterms:W3CDTF">2014-03-07T09:21:22Z</dcterms:created>
  <dcterms:modified xsi:type="dcterms:W3CDTF">2018-10-29T20:28:58Z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1576032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D6.1.0</vt:lpwstr>
  </property>
</Properties>
</file>