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44" r:id="rId3"/>
    <p:sldId id="447" r:id="rId4"/>
    <p:sldId id="451" r:id="rId5"/>
    <p:sldId id="448" r:id="rId6"/>
    <p:sldId id="452" r:id="rId7"/>
    <p:sldId id="453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21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Sahloul</a:t>
            </a:r>
            <a:r>
              <a:rPr lang="fr-FR" altLang="fr-FR" kern="0" dirty="0" smtClean="0"/>
              <a:t> 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Sahloul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24 AVRIL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PGC: présence de rouille sur les </a:t>
            </a:r>
            <a:r>
              <a:rPr lang="fr-FR" b="1" dirty="0" smtClean="0">
                <a:solidFill>
                  <a:srgbClr val="0070C0"/>
                </a:solidFill>
              </a:rPr>
              <a:t>étagères des boissons au jus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988" y="1412776"/>
            <a:ext cx="7209420" cy="424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4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6309320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le revêtement du </a:t>
            </a:r>
            <a:r>
              <a:rPr lang="fr-FR" b="1" dirty="0" smtClean="0">
                <a:solidFill>
                  <a:srgbClr val="0070C0"/>
                </a:solidFill>
              </a:rPr>
              <a:t>meuble froid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est écaillé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988" y="1413901"/>
            <a:ext cx="7065404" cy="460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77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le meuble surgelé manque de protection, la température affichée est élevée (-8°C)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988" y="1412776"/>
            <a:ext cx="3032956" cy="437001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4067944" y="1412775"/>
            <a:ext cx="3960440" cy="437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1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FLEG: l’étiquetage des légumes préemballés ‘Sole </a:t>
            </a:r>
            <a:r>
              <a:rPr lang="fr-FR" b="1" dirty="0" err="1" smtClean="0">
                <a:solidFill>
                  <a:srgbClr val="0070C0"/>
                </a:solidFill>
              </a:rPr>
              <a:t>Mio</a:t>
            </a:r>
            <a:r>
              <a:rPr lang="fr-FR" b="1" dirty="0" smtClean="0">
                <a:solidFill>
                  <a:srgbClr val="0070C0"/>
                </a:solidFill>
              </a:rPr>
              <a:t>’ ne répond pas à la réglementation en </a:t>
            </a:r>
            <a:r>
              <a:rPr lang="fr-FR" b="1" dirty="0" smtClean="0">
                <a:solidFill>
                  <a:srgbClr val="0070C0"/>
                </a:solidFill>
              </a:rPr>
              <a:t>vigueur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988" y="1484784"/>
            <a:ext cx="6858000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47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réception: la porte manque </a:t>
            </a:r>
            <a:r>
              <a:rPr lang="fr-FR" b="1" dirty="0" smtClean="0">
                <a:solidFill>
                  <a:srgbClr val="0070C0"/>
                </a:solidFill>
              </a:rPr>
              <a:t>d’étanchéité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344816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98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réception: la </a:t>
            </a:r>
            <a:r>
              <a:rPr lang="fr-FR" b="1" dirty="0">
                <a:solidFill>
                  <a:srgbClr val="0070C0"/>
                </a:solidFill>
              </a:rPr>
              <a:t>benne à ordure </a:t>
            </a:r>
            <a:r>
              <a:rPr lang="fr-FR" b="1" dirty="0" smtClean="0">
                <a:solidFill>
                  <a:srgbClr val="0070C0"/>
                </a:solidFill>
              </a:rPr>
              <a:t>démunie </a:t>
            </a:r>
            <a:r>
              <a:rPr lang="fr-FR" b="1" dirty="0">
                <a:solidFill>
                  <a:srgbClr val="0070C0"/>
                </a:solidFill>
              </a:rPr>
              <a:t>de couvercle est entreposée à ce niveau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6"/>
            <a:ext cx="741682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93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41030</TotalTime>
  <Words>95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636</cp:revision>
  <cp:lastPrinted>2016-02-08T19:41:58Z</cp:lastPrinted>
  <dcterms:created xsi:type="dcterms:W3CDTF">2014-03-07T09:21:22Z</dcterms:created>
  <dcterms:modified xsi:type="dcterms:W3CDTF">2018-05-02T11:42:32Z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305284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