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4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Sahloul</a:t>
            </a:r>
            <a:r>
              <a:rPr lang="fr-FR" altLang="fr-FR" kern="0" dirty="0" smtClean="0"/>
              <a:t> 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Sahloul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27 novembre </a:t>
            </a:r>
            <a:r>
              <a:rPr lang="fr-FR" sz="2000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revoir l’état du revêtement des éléments froids.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37" y="1412776"/>
            <a:ext cx="7740352" cy="435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smtClean="0">
                <a:solidFill>
                  <a:srgbClr val="0070C0"/>
                </a:solidFill>
              </a:rPr>
              <a:t>Rayon PLS/ charcuterie</a:t>
            </a:r>
            <a:r>
              <a:rPr lang="fr-FR" b="1" dirty="0" smtClean="0">
                <a:solidFill>
                  <a:srgbClr val="0070C0"/>
                </a:solidFill>
              </a:rPr>
              <a:t>: Prévoir la vérification à la thermosonde de  la température à cœur d’un produit en chambre froide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00" y="1340768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40132</TotalTime>
  <Words>45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632</cp:revision>
  <cp:lastPrinted>2016-02-08T19:41:58Z</cp:lastPrinted>
  <dcterms:created xsi:type="dcterms:W3CDTF">2014-03-07T09:21:22Z</dcterms:created>
  <dcterms:modified xsi:type="dcterms:W3CDTF">2017-12-08T21:50:47Z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