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453" r:id="rId3"/>
    <p:sldId id="454" r:id="rId4"/>
    <p:sldId id="471" r:id="rId5"/>
    <p:sldId id="470" r:id="rId6"/>
    <p:sldId id="455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Sahloul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Sahloul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64772"/>
            <a:ext cx="3330369" cy="444049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678558" y="3652374"/>
            <a:ext cx="1174250" cy="1151429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3203848" y="3429000"/>
            <a:ext cx="1152128" cy="129614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64771"/>
            <a:ext cx="3330369" cy="444049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098901" y="5949280"/>
            <a:ext cx="4826962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1/ Le potiron était moisi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2/ Les </a:t>
            </a:r>
            <a:r>
              <a:rPr lang="fr-FR" b="1" dirty="0">
                <a:solidFill>
                  <a:srgbClr val="0070C0"/>
                </a:solidFill>
              </a:rPr>
              <a:t>concombres n'étaient pas fraiches 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39495" y="2636912"/>
            <a:ext cx="3548929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Les produits laitiers (yaourt, </a:t>
            </a:r>
            <a:r>
              <a:rPr lang="fr-FR" b="1" dirty="0" err="1">
                <a:solidFill>
                  <a:srgbClr val="0070C0"/>
                </a:solidFill>
              </a:rPr>
              <a:t>raieb</a:t>
            </a:r>
            <a:r>
              <a:rPr lang="fr-FR" b="1" dirty="0">
                <a:solidFill>
                  <a:srgbClr val="0070C0"/>
                </a:solidFill>
              </a:rPr>
              <a:t> , </a:t>
            </a:r>
            <a:r>
              <a:rPr lang="fr-FR" b="1" dirty="0" err="1">
                <a:solidFill>
                  <a:srgbClr val="0070C0"/>
                </a:solidFill>
              </a:rPr>
              <a:t>etc</a:t>
            </a:r>
            <a:r>
              <a:rPr lang="fr-FR" b="1" dirty="0">
                <a:solidFill>
                  <a:srgbClr val="0070C0"/>
                </a:solidFill>
              </a:rPr>
              <a:t>) étaient entreposés à température ambiante en attente d’exposition, la température était de 20,1°C et 16,5°C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24" y="1377376"/>
            <a:ext cx="4077000" cy="5436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3" y="2708920"/>
            <a:ext cx="3600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linéaire des yaourts n’était pas propre 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051720" y="3284984"/>
            <a:ext cx="1152128" cy="12241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860033" y="2564904"/>
            <a:ext cx="3600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</a:t>
            </a:r>
            <a:r>
              <a:rPr lang="fr-FR" b="1" dirty="0" smtClean="0">
                <a:solidFill>
                  <a:srgbClr val="0070C0"/>
                </a:solidFill>
              </a:rPr>
              <a:t>d'appât dépourvu </a:t>
            </a:r>
            <a:r>
              <a:rPr lang="fr-FR" b="1" dirty="0">
                <a:solidFill>
                  <a:srgbClr val="0070C0"/>
                </a:solidFill>
              </a:rPr>
              <a:t>de cache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489852" cy="46531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3507854" cy="467713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02964" y="6196662"/>
            <a:ext cx="699742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 : Les étagères de la réserve sèche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029912" cy="53732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3514" y="2688278"/>
            <a:ext cx="367691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 : Propreté moyenne des </a:t>
            </a:r>
            <a:r>
              <a:rPr lang="fr-FR" b="1" dirty="0">
                <a:solidFill>
                  <a:srgbClr val="0070C0"/>
                </a:solidFill>
              </a:rPr>
              <a:t>éléments de stockage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29912" cy="537321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2"/>
            <a:ext cx="8316416" cy="150447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5220072" y="2309030"/>
            <a:ext cx="792088" cy="752239"/>
          </a:xfrm>
          <a:prstGeom prst="ellipse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2698524" y="3061270"/>
            <a:ext cx="2521548" cy="1159818"/>
          </a:xfrm>
          <a:prstGeom prst="straightConnector1">
            <a:avLst/>
          </a:prstGeom>
          <a:ln w="444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4788024" y="3789040"/>
            <a:ext cx="36004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Mention erronée de la durée de vie du produit Miel du fournisseur : Royaume des abeilles 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282859"/>
            <a:ext cx="367240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</a:t>
            </a:r>
            <a:r>
              <a:rPr lang="fr-FR" b="1" dirty="0" smtClean="0">
                <a:solidFill>
                  <a:srgbClr val="0070C0"/>
                </a:solidFill>
              </a:rPr>
              <a:t>: Les </a:t>
            </a:r>
            <a:r>
              <a:rPr lang="fr-FR" b="1" dirty="0">
                <a:solidFill>
                  <a:srgbClr val="0070C0"/>
                </a:solidFill>
              </a:rPr>
              <a:t>produits fruits et légumes étaient stockés à côté de la benne </a:t>
            </a:r>
            <a:r>
              <a:rPr lang="fr-FR" b="1" dirty="0" smtClean="0">
                <a:solidFill>
                  <a:srgbClr val="0070C0"/>
                </a:solidFill>
              </a:rPr>
              <a:t>d'ordure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87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294409"/>
            <a:ext cx="37080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quai de réception manquait de </a:t>
            </a:r>
            <a:r>
              <a:rPr lang="fr-FR" b="1" dirty="0" smtClean="0">
                <a:solidFill>
                  <a:srgbClr val="0070C0"/>
                </a:solidFill>
              </a:rPr>
              <a:t>rangement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Entreposage </a:t>
            </a:r>
            <a:r>
              <a:rPr lang="fr-FR" b="1" dirty="0">
                <a:solidFill>
                  <a:srgbClr val="0070C0"/>
                </a:solidFill>
              </a:rPr>
              <a:t>des cartons de bananes à même le </a:t>
            </a:r>
            <a:r>
              <a:rPr lang="fr-FR" b="1" dirty="0" smtClean="0">
                <a:solidFill>
                  <a:srgbClr val="0070C0"/>
                </a:solidFill>
              </a:rPr>
              <a:t>sol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81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363838" cy="448511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012" y="1340768"/>
            <a:ext cx="3348372" cy="4464496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1547664" y="2636912"/>
            <a:ext cx="1584176" cy="136815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5273" y="6028921"/>
            <a:ext cx="77571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de réception : Les </a:t>
            </a:r>
            <a:r>
              <a:rPr lang="fr-FR" b="1" dirty="0">
                <a:solidFill>
                  <a:srgbClr val="0070C0"/>
                </a:solidFill>
              </a:rPr>
              <a:t>produits périssables non conformes étaient entreposés dans une armoire à température ambiante</a:t>
            </a:r>
          </a:p>
        </p:txBody>
      </p:sp>
    </p:spTree>
    <p:extLst>
      <p:ext uri="{BB962C8B-B14F-4D97-AF65-F5344CB8AC3E}">
        <p14:creationId xmlns:p14="http://schemas.microsoft.com/office/powerpoint/2010/main" val="416471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708920"/>
            <a:ext cx="36724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quai de réception n'est pas étanche</a:t>
            </a:r>
          </a:p>
        </p:txBody>
      </p:sp>
    </p:spTree>
    <p:extLst>
      <p:ext uri="{BB962C8B-B14F-4D97-AF65-F5344CB8AC3E}">
        <p14:creationId xmlns:p14="http://schemas.microsoft.com/office/powerpoint/2010/main" val="146187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95129" y="2483604"/>
            <a:ext cx="366530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Monte-charges </a:t>
            </a:r>
            <a:r>
              <a:rPr lang="fr-FR" b="1" dirty="0">
                <a:solidFill>
                  <a:srgbClr val="0070C0"/>
                </a:solidFill>
              </a:rPr>
              <a:t>et </a:t>
            </a:r>
            <a:r>
              <a:rPr lang="fr-FR" b="1" dirty="0" smtClean="0">
                <a:solidFill>
                  <a:srgbClr val="0070C0"/>
                </a:solidFill>
              </a:rPr>
              <a:t>alentours : Propreté </a:t>
            </a:r>
            <a:r>
              <a:rPr lang="fr-FR" b="1" dirty="0">
                <a:solidFill>
                  <a:srgbClr val="0070C0"/>
                </a:solidFill>
              </a:rPr>
              <a:t>non satisfaisante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368152"/>
            <a:ext cx="4083918" cy="54452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677" y="1368152"/>
            <a:ext cx="2780715" cy="24692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Virage 3"/>
          <p:cNvSpPr/>
          <p:nvPr/>
        </p:nvSpPr>
        <p:spPr>
          <a:xfrm>
            <a:off x="2843808" y="2204864"/>
            <a:ext cx="3168352" cy="1152128"/>
          </a:xfrm>
          <a:prstGeom prst="bentArrow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860032" y="4221088"/>
            <a:ext cx="359890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de mouches aux alentours du rayon fruits et légumes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907704" y="1340768"/>
            <a:ext cx="1872208" cy="201622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vers le bas 3"/>
          <p:cNvSpPr/>
          <p:nvPr/>
        </p:nvSpPr>
        <p:spPr>
          <a:xfrm>
            <a:off x="2699792" y="3429000"/>
            <a:ext cx="360040" cy="151216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860033" y="2348880"/>
            <a:ext cx="3600399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</a:t>
            </a:r>
            <a:r>
              <a:rPr lang="fr-FR" b="1" dirty="0">
                <a:solidFill>
                  <a:srgbClr val="0070C0"/>
                </a:solidFill>
              </a:rPr>
              <a:t>et légumes : L’appareil DEIV est placé sur le rayon fruits et légumes, les cadavres d’insectes tombent sur les produits exposés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40768"/>
            <a:ext cx="3348372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348372" cy="446449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337844" y="5917394"/>
            <a:ext cx="639630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linéaire des légumes préemballés n’était pas propre </a:t>
            </a:r>
          </a:p>
        </p:txBody>
      </p:sp>
    </p:spTree>
    <p:extLst>
      <p:ext uri="{BB962C8B-B14F-4D97-AF65-F5344CB8AC3E}">
        <p14:creationId xmlns:p14="http://schemas.microsoft.com/office/powerpoint/2010/main" val="2435845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40971</TotalTime>
  <Words>211</Words>
  <Application>Microsoft Office PowerPoint</Application>
  <PresentationFormat>Affichage à l'écran (4:3)</PresentationFormat>
  <Paragraphs>21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710</cp:revision>
  <cp:lastPrinted>2016-02-08T19:41:58Z</cp:lastPrinted>
  <dcterms:created xsi:type="dcterms:W3CDTF">2014-03-07T09:21:22Z</dcterms:created>
  <dcterms:modified xsi:type="dcterms:W3CDTF">2017-06-27T11:33:05Z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650502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