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361" r:id="rId3"/>
    <p:sldId id="375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19/12/2019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19/12/2019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CE Menzel Chaker</a:t>
            </a:r>
            <a:endParaRPr lang="fr-FR" altLang="fr-FR" kern="0" baseline="0" dirty="0" smtClean="0"/>
          </a:p>
        </p:txBody>
      </p:sp>
      <p:pic>
        <p:nvPicPr>
          <p:cNvPr id="10" name="Image 2" descr="http://www.lsa-conso.fr/mediatheque/5/7/9/000015975.gif">
            <a:extLst>
              <a:ext uri="{FF2B5EF4-FFF2-40B4-BE49-F238E27FC236}">
                <a16:creationId xmlns:a16="http://schemas.microsoft.com/office/drawing/2014/main" xmlns="" id="{00000000-0008-0000-0000-0000180000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12582" y="21364"/>
            <a:ext cx="1925584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6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25202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 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Route Menzel </a:t>
            </a:r>
            <a:r>
              <a:rPr lang="fr-FR" sz="3600" b="1" dirty="0" smtClean="0">
                <a:solidFill>
                  <a:srgbClr val="FFC000"/>
                </a:solidFill>
              </a:rPr>
              <a:t>Chaker</a:t>
            </a:r>
            <a:r>
              <a:rPr lang="fr-FR" sz="3600" b="1" dirty="0" smtClean="0">
                <a:solidFill>
                  <a:srgbClr val="FFC000"/>
                </a:solidFill>
              </a:rPr>
              <a:t>- Sfax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441" y="5769676"/>
            <a:ext cx="1891865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24 Avril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9333" y="5746593"/>
            <a:ext cx="26116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 Yassine ELLOUMI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237312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PLS surgelé: l’aspect d’un cône de glace n’était pas conforme.</a:t>
            </a:r>
            <a:endParaRPr b="1" dirty="0" lang="fr-FR" smtClean="0" sz="160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/>
          <a:stretch/>
        </p:blipFill>
        <p:spPr>
          <a:xfrm>
            <a:off x="2123728" y="1988840"/>
            <a:ext cx="5328592" cy="30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544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237312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PGC: les linéaires de semoules manquaient de propreté.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923928" cy="31503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200467" cy="31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093296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Sanitaires hommes: le distributeur du savon liquide était endommagé, utilisation d’une bouteille pour le lavage.</a:t>
            </a:r>
            <a:endParaRPr b="1" dirty="0" lang="fr-FR" smtClean="0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"/>
          <a:stretch/>
        </p:blipFill>
        <p:spPr>
          <a:xfrm>
            <a:off x="4860032" y="1340768"/>
            <a:ext cx="3158184" cy="38164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"/>
          <a:stretch/>
        </p:blipFill>
        <p:spPr>
          <a:xfrm>
            <a:off x="1043608" y="1340768"/>
            <a:ext cx="2952328" cy="387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880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237312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Local TGBT: </a:t>
            </a:r>
            <a:r>
              <a:rPr b="1" dirty="0" lang="fr-FR" smtClean="0" sz="1600">
                <a:solidFill>
                  <a:srgbClr val="0070C0"/>
                </a:solidFill>
              </a:rPr>
              <a:t>les sachets des </a:t>
            </a:r>
            <a:r>
              <a:rPr b="1" dirty="0" lang="fr-FR" smtClean="0" sz="1600">
                <a:solidFill>
                  <a:srgbClr val="0070C0"/>
                </a:solidFill>
              </a:rPr>
              <a:t>appâts étaient libres. </a:t>
            </a:r>
            <a:endParaRPr b="1" dirty="0" lang="fr-FR" smtClean="0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3528" y="1423989"/>
            <a:ext cx="3960440" cy="28344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"/>
          <a:stretch/>
        </p:blipFill>
        <p:spPr>
          <a:xfrm>
            <a:off x="4543403" y="1423989"/>
            <a:ext cx="437294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2901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237312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Utilisation de lingettes dont la DLC était dépassée depuis avril 2019. </a:t>
            </a:r>
            <a:endParaRPr b="1" dirty="0" lang="fr-FR" smtClean="0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219822" cy="42930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355976" y="1700808"/>
            <a:ext cx="339337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8073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165304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>
                <a:solidFill>
                  <a:srgbClr val="0070C0"/>
                </a:solidFill>
              </a:rPr>
              <a:t>FLEG: trois morceaux de potirons étaient exposés au rayon et non retirés.</a:t>
            </a:r>
          </a:p>
          <a:p>
            <a:r>
              <a:rPr b="1" dirty="0" lang="fr-FR" smtClean="0" sz="1600">
                <a:solidFill>
                  <a:srgbClr val="0070C0"/>
                </a:solidFill>
              </a:rPr>
              <a:t>DLC: 17/12/19, </a:t>
            </a:r>
            <a:r>
              <a:rPr b="1" dirty="0" lang="fr-FR" sz="1600">
                <a:solidFill>
                  <a:srgbClr val="0070C0"/>
                </a:solidFill>
              </a:rPr>
              <a:t>d</a:t>
            </a:r>
            <a:r>
              <a:rPr b="1" dirty="0" lang="fr-FR" smtClean="0" sz="1600">
                <a:solidFill>
                  <a:srgbClr val="0070C0"/>
                </a:solidFill>
              </a:rPr>
              <a:t>ate de retrait: 16/12/19</a:t>
            </a:r>
            <a:endParaRPr b="1" dirty="0" lang="fr-FR" smtClean="0" sz="160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1251" y="1196752"/>
            <a:ext cx="3682677" cy="32530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2"/>
          <a:stretch/>
        </p:blipFill>
        <p:spPr>
          <a:xfrm>
            <a:off x="971600" y="3789040"/>
            <a:ext cx="2736304" cy="22066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cstate="email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05" y="1412776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9004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580112" cy="4185084"/>
          </a:xfrm>
          <a:prstGeom prst="rect">
            <a:avLst/>
          </a:prstGeom>
        </p:spPr>
      </p:pic>
      <p:sp>
        <p:nvSpPr>
          <p:cNvPr id="3" name="ZoneTexte 5"/>
          <p:cNvSpPr txBox="1"/>
          <p:nvPr/>
        </p:nvSpPr>
        <p:spPr>
          <a:xfrm>
            <a:off x="827584" y="6093296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manque de fraicheur de certains bananes exposés.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Renforcer le nettoyage des présentoirs.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237312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le revêtement du meuble froid était décollé.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11" y="1340768"/>
            <a:ext cx="5632640" cy="42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165304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exposition d’une caisse de kiwi au froid, exposer à une température &gt; à 12°C.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59" y="1412776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4139952" y="2132856"/>
            <a:ext cx="453650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manque de propreté de l’espace derrière le meuble froid.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705876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3779912" y="2852936"/>
            <a:ext cx="448503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le porte appât n’était pas fixé au sol.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165304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stockage d’un carton de (mozzarella, préparation alimentaire) dans la chambre froide.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24744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2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27584" y="6237312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présence de rouille prés le l’évaporateur de la CF positive.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268760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6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11939</TotalTime>
  <Words>198</Words>
  <Application>Microsoft Office PowerPoint</Application>
  <PresentationFormat>Affichage à l'écran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315</cp:revision>
  <cp:lastPrinted>2016-02-08T19:41:58Z</cp:lastPrinted>
  <dcterms:created xsi:type="dcterms:W3CDTF">2014-03-07T09:21:22Z</dcterms:created>
  <dcterms:modified xsi:type="dcterms:W3CDTF">2019-12-19T13:42:30Z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2082376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