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8" r:id="rId2"/>
    <p:sldId id="358" r:id="rId3"/>
    <p:sldId id="357" r:id="rId4"/>
    <p:sldId id="360" r:id="rId5"/>
    <p:sldId id="350" r:id="rId6"/>
    <p:sldId id="355" r:id="rId7"/>
    <p:sldId id="361" r:id="rId8"/>
    <p:sldId id="362" r:id="rId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88" d="100"/>
          <a:sy n="88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16/05/2019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16/05/2019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CE Menzel </a:t>
            </a:r>
            <a:r>
              <a:rPr lang="fr-FR" altLang="fr-FR" kern="0" dirty="0" err="1" smtClean="0"/>
              <a:t>Chaker</a:t>
            </a:r>
            <a:endParaRPr lang="fr-FR" altLang="fr-FR" kern="0" baseline="0" dirty="0" smtClean="0"/>
          </a:p>
        </p:txBody>
      </p:sp>
      <p:pic>
        <p:nvPicPr>
          <p:cNvPr id="10" name="Image 2" descr="http://www.lsa-conso.fr/mediatheque/5/7/9/000015975.gif">
            <a:extLst>
              <a:ext uri="{FF2B5EF4-FFF2-40B4-BE49-F238E27FC236}">
                <a16:creationId xmlns="" xmlns:a16="http://schemas.microsoft.com/office/drawing/2014/main" id="{00000000-0008-0000-0000-0000180000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12582" y="21364"/>
            <a:ext cx="1925584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252028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 </a:t>
            </a:r>
          </a:p>
          <a:p>
            <a:pPr algn="ctr">
              <a:lnSpc>
                <a:spcPct val="150000"/>
              </a:lnSpc>
            </a:pPr>
            <a:r>
              <a:rPr lang="fr-FR" sz="3600" b="1" smtClean="0">
                <a:solidFill>
                  <a:srgbClr val="FFC000"/>
                </a:solidFill>
              </a:rPr>
              <a:t>Magasin: 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Route Menzel </a:t>
            </a:r>
            <a:r>
              <a:rPr lang="fr-FR" sz="3600" b="1" dirty="0" err="1" smtClean="0">
                <a:solidFill>
                  <a:srgbClr val="FFC000"/>
                </a:solidFill>
              </a:rPr>
              <a:t>Chaker</a:t>
            </a:r>
            <a:r>
              <a:rPr lang="fr-FR" sz="3600" b="1" dirty="0" smtClean="0">
                <a:solidFill>
                  <a:srgbClr val="FFC000"/>
                </a:solidFill>
              </a:rPr>
              <a:t>- Sfax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441" y="5769676"/>
            <a:ext cx="1891865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24 Avril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69333" y="5746593"/>
            <a:ext cx="2611612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Mr Yassine ELLOUMI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27584" y="6165304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70C0"/>
                </a:solidFill>
              </a:rPr>
              <a:t>Fleg</a:t>
            </a:r>
            <a:r>
              <a:rPr lang="fr-FR" sz="1600" b="1" dirty="0" smtClean="0">
                <a:solidFill>
                  <a:srgbClr val="0070C0"/>
                </a:solidFill>
              </a:rPr>
              <a:t>; Fraîcheur non satisfaisante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744416" cy="260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579862" cy="255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454" y="4107868"/>
            <a:ext cx="3291493" cy="202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0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00053" y="5805264"/>
            <a:ext cx="7704856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PGC :Propreté insuffisante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89" y="1340768"/>
            <a:ext cx="3723603" cy="209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353581"/>
            <a:ext cx="3300480" cy="200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67934"/>
            <a:ext cx="4536504" cy="221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3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927608" y="5949280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 :Le nettoyage des meubles surgelés n’était pas assuré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45638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06194"/>
            <a:ext cx="3411211" cy="213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18928"/>
            <a:ext cx="3507221" cy="211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0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927608" y="5949280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Technique: Des meubles étaient non fonctionnel éparpillés dans le magasin.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08" y="1772816"/>
            <a:ext cx="285230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61" y="1743828"/>
            <a:ext cx="4273951" cy="377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1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5"/>
          <p:cNvSpPr txBox="1"/>
          <p:nvPr/>
        </p:nvSpPr>
        <p:spPr>
          <a:xfrm>
            <a:off x="719572" y="6114782"/>
            <a:ext cx="770485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Traitement 3D: Présence de raticides éparpillés sans portes appâts en dessous des rayonnages de la réserve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412776"/>
            <a:ext cx="393643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40914"/>
            <a:ext cx="3512514" cy="407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5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927608" y="5949280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Technique: Etanchéité des portes à renforcer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60039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55" y="1340768"/>
            <a:ext cx="373414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0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927608" y="5949280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Technique: Quai de réception crevassé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67240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9168"/>
            <a:ext cx="3411210" cy="373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1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11842</TotalTime>
  <Words>77</Words>
  <Application>Microsoft Office PowerPoint</Application>
  <PresentationFormat>Affichage à l'écran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309</cp:revision>
  <cp:lastPrinted>2016-02-08T19:41:58Z</cp:lastPrinted>
  <dcterms:created xsi:type="dcterms:W3CDTF">2014-03-07T09:21:22Z</dcterms:created>
  <dcterms:modified xsi:type="dcterms:W3CDTF">2019-05-16T08:33:28Z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347301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