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handoutMasterIdLst>
    <p:handoutMasterId r:id="rId14"/>
  </p:handoutMasterIdLst>
  <p:sldIdLst>
    <p:sldId id="268" r:id="rId2"/>
    <p:sldId id="352" r:id="rId3"/>
    <p:sldId id="349" r:id="rId4"/>
    <p:sldId id="353" r:id="rId5"/>
    <p:sldId id="354" r:id="rId6"/>
    <p:sldId id="355" r:id="rId7"/>
    <p:sldId id="356" r:id="rId8"/>
    <p:sldId id="357" r:id="rId9"/>
    <p:sldId id="350" r:id="rId10"/>
    <p:sldId id="358" r:id="rId11"/>
    <p:sldId id="359" r:id="rId12"/>
  </p:sldIdLst>
  <p:sldSz cx="9144000" cy="6858000" type="screen4x3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434" autoAdjust="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1" d="100"/>
          <a:sy n="51" d="100"/>
        </p:scale>
        <p:origin x="2928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DD75BE-A253-4075-9244-AB0F539C32DC}" type="datetimeFigureOut">
              <a:rPr lang="fr-FR" smtClean="0"/>
              <a:pPr/>
              <a:t>12/06/2018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A9904D-C2F3-42BC-8C5E-D7064A081D63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305510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7FCC72-1B1D-41CC-9624-805D9245AC99}" type="datetimeFigureOut">
              <a:rPr lang="fr-FR" smtClean="0"/>
              <a:pPr/>
              <a:t>12/06/2018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279525"/>
            <a:ext cx="460692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50E03-ECC6-40C0-B54E-8EAEE584575B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26858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6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20" y="333415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415"/>
            <a:ext cx="5789612" cy="56610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graphique ou organigramme hiérarchiq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graphique SmartArt 2"/>
          <p:cNvSpPr>
            <a:spLocks noGrp="1"/>
          </p:cNvSpPr>
          <p:nvPr>
            <p:ph type="dgm" idx="1"/>
          </p:nvPr>
        </p:nvSpPr>
        <p:spPr>
          <a:xfrm>
            <a:off x="611188" y="1484315"/>
            <a:ext cx="7921625" cy="4510087"/>
          </a:xfrm>
        </p:spPr>
        <p:txBody>
          <a:bodyPr/>
          <a:lstStyle/>
          <a:p>
            <a:pPr lvl="0"/>
            <a:r>
              <a:rPr lang="fr-FR" noProof="0" smtClean="0"/>
              <a:t>Cliquez sur l'icône pour ajouter un graphique SmartArt</a:t>
            </a:r>
            <a:endParaRPr lang="fr-FR" noProof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able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ableau 2"/>
          <p:cNvSpPr>
            <a:spLocks noGrp="1"/>
          </p:cNvSpPr>
          <p:nvPr>
            <p:ph type="tbl" idx="1"/>
          </p:nvPr>
        </p:nvSpPr>
        <p:spPr>
          <a:xfrm>
            <a:off x="611188" y="1484315"/>
            <a:ext cx="7921625" cy="4510087"/>
          </a:xfrm>
        </p:spPr>
        <p:txBody>
          <a:bodyPr/>
          <a:lstStyle/>
          <a:p>
            <a:pPr lvl="0"/>
            <a:r>
              <a:rPr lang="fr-FR" noProof="0" smtClean="0"/>
              <a:t>Cliquez sur l'icône pour ajouter un tableau</a:t>
            </a:r>
            <a:endParaRPr lang="fr-FR" noProof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4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5"/>
            <a:ext cx="3884612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20" y="1484315"/>
            <a:ext cx="3884613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11969" y="1416053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605139" y="11967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smtClean="0"/>
              <a:t>Cliquez sur l'icône pour ajouter une image</a:t>
            </a:r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3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2"/>
          <p:cNvSpPr>
            <a:spLocks noChangeArrowheads="1"/>
          </p:cNvSpPr>
          <p:nvPr/>
        </p:nvSpPr>
        <p:spPr bwMode="auto">
          <a:xfrm>
            <a:off x="0" y="0"/>
            <a:ext cx="611066" cy="6858000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92867" name="Rectangle 3"/>
          <p:cNvSpPr>
            <a:spLocks noChangeArrowheads="1"/>
          </p:cNvSpPr>
          <p:nvPr/>
        </p:nvSpPr>
        <p:spPr bwMode="auto">
          <a:xfrm>
            <a:off x="323850" y="1077913"/>
            <a:ext cx="8820150" cy="215900"/>
          </a:xfrm>
          <a:prstGeom prst="rect">
            <a:avLst/>
          </a:prstGeom>
          <a:solidFill>
            <a:srgbClr val="C0C0C0">
              <a:alpha val="57001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9287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00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</a:p>
        </p:txBody>
      </p:sp>
      <p:pic>
        <p:nvPicPr>
          <p:cNvPr id="2055" name="Picture 23" descr="LOGO_QLC"/>
          <p:cNvPicPr>
            <a:picLocks noChangeAspect="1" noChangeArrowheads="1"/>
          </p:cNvPicPr>
          <p:nvPr/>
        </p:nvPicPr>
        <p:blipFill>
          <a:blip r:embed="rId16"/>
          <a:srcRect/>
          <a:stretch>
            <a:fillRect/>
          </a:stretch>
        </p:blipFill>
        <p:spPr bwMode="auto">
          <a:xfrm>
            <a:off x="0" y="0"/>
            <a:ext cx="161925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0"/>
          <p:cNvPicPr>
            <a:picLocks noChangeAspect="1" noChangeArrowheads="1"/>
          </p:cNvPicPr>
          <p:nvPr/>
        </p:nvPicPr>
        <p:blipFill>
          <a:blip r:embed="rId17"/>
          <a:srcRect/>
          <a:stretch>
            <a:fillRect/>
          </a:stretch>
        </p:blipFill>
        <p:spPr bwMode="auto">
          <a:xfrm>
            <a:off x="0" y="0"/>
            <a:ext cx="2133600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Rectangle 11"/>
          <p:cNvSpPr txBox="1">
            <a:spLocks noChangeArrowheads="1"/>
          </p:cNvSpPr>
          <p:nvPr userDrawn="1"/>
        </p:nvSpPr>
        <p:spPr bwMode="auto">
          <a:xfrm>
            <a:off x="1691680" y="209551"/>
            <a:ext cx="5760426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6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kern="0" dirty="0" smtClean="0"/>
              <a:t>Audit Magasin: CE Menzel </a:t>
            </a:r>
            <a:r>
              <a:rPr lang="fr-FR" altLang="fr-FR" kern="0" dirty="0" err="1" smtClean="0"/>
              <a:t>Chaker</a:t>
            </a:r>
            <a:endParaRPr lang="fr-FR" altLang="fr-FR" kern="0" baseline="0" dirty="0" smtClean="0"/>
          </a:p>
        </p:txBody>
      </p:sp>
      <p:pic>
        <p:nvPicPr>
          <p:cNvPr id="10" name="Image 2" descr="http://www.lsa-conso.fr/mediatheque/5/7/9/000015975.gif">
            <a:extLst>
              <a:ext uri="{FF2B5EF4-FFF2-40B4-BE49-F238E27FC236}">
                <a16:creationId xmlns:a16="http://schemas.microsoft.com/office/drawing/2014/main" xmlns="" id="{00000000-0008-0000-0000-000018000000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8" cstate="print"/>
          <a:srcRect/>
          <a:stretch>
            <a:fillRect/>
          </a:stretch>
        </p:blipFill>
        <p:spPr bwMode="auto">
          <a:xfrm>
            <a:off x="7212582" y="21364"/>
            <a:ext cx="1925584" cy="115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6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1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jpeg"/><Relationship Id="rId5" Type="http://schemas.openxmlformats.org/officeDocument/2006/relationships/image" Target="../media/image9.jpeg"/><Relationship Id="rId4" Type="http://schemas.openxmlformats.org/officeDocument/2006/relationships/image" Target="../media/image8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>
            <p:custDataLst>
              <p:tags r:id="rId1"/>
            </p:custDataLst>
          </p:nvPr>
        </p:nvSpPr>
        <p:spPr>
          <a:xfrm>
            <a:off x="827584" y="2420888"/>
            <a:ext cx="7488832" cy="2520280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Audit Carrefour Express </a:t>
            </a:r>
          </a:p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Magasin: </a:t>
            </a:r>
            <a:r>
              <a:rPr lang="fr-FR" sz="3600" b="1" dirty="0" smtClean="0">
                <a:solidFill>
                  <a:srgbClr val="FFC000"/>
                </a:solidFill>
              </a:rPr>
              <a:t>Route Menzel </a:t>
            </a:r>
            <a:r>
              <a:rPr lang="fr-FR" sz="3600" b="1" dirty="0" err="1" smtClean="0">
                <a:solidFill>
                  <a:srgbClr val="FFC000"/>
                </a:solidFill>
              </a:rPr>
              <a:t>Chaker</a:t>
            </a:r>
            <a:r>
              <a:rPr lang="fr-FR" sz="3600" b="1" dirty="0" smtClean="0">
                <a:solidFill>
                  <a:srgbClr val="FFC000"/>
                </a:solidFill>
              </a:rPr>
              <a:t>- Sfax</a:t>
            </a:r>
          </a:p>
        </p:txBody>
      </p:sp>
      <p:sp>
        <p:nvSpPr>
          <p:cNvPr id="5" name="Rectangle 4"/>
          <p:cNvSpPr/>
          <p:nvPr/>
        </p:nvSpPr>
        <p:spPr>
          <a:xfrm>
            <a:off x="1019530" y="5769676"/>
            <a:ext cx="1795684" cy="50783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b="1" dirty="0">
                <a:solidFill>
                  <a:srgbClr val="000000"/>
                </a:solidFill>
              </a:rPr>
              <a:t>Le </a:t>
            </a:r>
            <a:r>
              <a:rPr lang="fr-FR" b="1" dirty="0" smtClean="0">
                <a:solidFill>
                  <a:srgbClr val="000000"/>
                </a:solidFill>
              </a:rPr>
              <a:t>07 juin 2018</a:t>
            </a:r>
            <a:endParaRPr lang="fr-FR" sz="2000" b="1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863295" y="5746593"/>
            <a:ext cx="2417650" cy="553998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M </a:t>
            </a:r>
            <a:r>
              <a:rPr lang="fr-FR" sz="2000" b="1" dirty="0" err="1" smtClean="0">
                <a:solidFill>
                  <a:srgbClr val="000000"/>
                </a:solidFill>
              </a:rPr>
              <a:t>Souheil</a:t>
            </a:r>
            <a:r>
              <a:rPr lang="fr-FR" sz="2000" b="1" dirty="0" smtClean="0">
                <a:solidFill>
                  <a:srgbClr val="000000"/>
                </a:solidFill>
              </a:rPr>
              <a:t> DRAOUI</a:t>
            </a:r>
          </a:p>
        </p:txBody>
      </p:sp>
    </p:spTree>
    <p:extLst>
      <p:ext uri="{BB962C8B-B14F-4D97-AF65-F5344CB8AC3E}">
        <p14:creationId xmlns:p14="http://schemas.microsoft.com/office/powerpoint/2010/main" val="1076140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73399" y="836712"/>
            <a:ext cx="5832648" cy="4773149"/>
          </a:xfrm>
          <a:prstGeom prst="rect">
            <a:avLst/>
          </a:prstGeom>
        </p:spPr>
      </p:pic>
      <p:sp>
        <p:nvSpPr>
          <p:cNvPr id="4" name="ZoneTexte 5"/>
          <p:cNvSpPr txBox="1"/>
          <p:nvPr/>
        </p:nvSpPr>
        <p:spPr>
          <a:xfrm>
            <a:off x="1501391" y="5877272"/>
            <a:ext cx="5976664" cy="338554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Présence d’un flacon de </a:t>
            </a:r>
            <a:r>
              <a:rPr lang="fr-FR" sz="1600" b="1" dirty="0" err="1" smtClean="0">
                <a:solidFill>
                  <a:srgbClr val="0070C0"/>
                </a:solidFill>
              </a:rPr>
              <a:t>bétadine</a:t>
            </a:r>
            <a:r>
              <a:rPr lang="fr-FR" sz="1600" b="1" dirty="0" smtClean="0">
                <a:solidFill>
                  <a:srgbClr val="0070C0"/>
                </a:solidFill>
              </a:rPr>
              <a:t> périmé depuis 04/2018. </a:t>
            </a:r>
          </a:p>
        </p:txBody>
      </p:sp>
    </p:spTree>
    <p:extLst>
      <p:ext uri="{BB962C8B-B14F-4D97-AF65-F5344CB8AC3E}">
        <p14:creationId xmlns:p14="http://schemas.microsoft.com/office/powerpoint/2010/main" val="40720459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27784" y="1124744"/>
            <a:ext cx="3816424" cy="5088565"/>
          </a:xfrm>
          <a:prstGeom prst="rect">
            <a:avLst/>
          </a:prstGeom>
        </p:spPr>
      </p:pic>
      <p:sp>
        <p:nvSpPr>
          <p:cNvPr id="4" name="ZoneTexte 5"/>
          <p:cNvSpPr txBox="1"/>
          <p:nvPr/>
        </p:nvSpPr>
        <p:spPr>
          <a:xfrm>
            <a:off x="1187624" y="6309320"/>
            <a:ext cx="6382977" cy="338554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Le carrelage au niveau de la zone de réception était écaillé.</a:t>
            </a:r>
          </a:p>
        </p:txBody>
      </p:sp>
    </p:spTree>
    <p:extLst>
      <p:ext uri="{BB962C8B-B14F-4D97-AF65-F5344CB8AC3E}">
        <p14:creationId xmlns:p14="http://schemas.microsoft.com/office/powerpoint/2010/main" val="4868907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87824" y="1340768"/>
            <a:ext cx="3456384" cy="4608512"/>
          </a:xfrm>
          <a:prstGeom prst="rect">
            <a:avLst/>
          </a:prstGeom>
        </p:spPr>
      </p:pic>
      <p:sp>
        <p:nvSpPr>
          <p:cNvPr id="6" name="ZoneTexte 5"/>
          <p:cNvSpPr txBox="1"/>
          <p:nvPr/>
        </p:nvSpPr>
        <p:spPr>
          <a:xfrm>
            <a:off x="827584" y="6165304"/>
            <a:ext cx="7468294" cy="338554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err="1" smtClean="0">
                <a:solidFill>
                  <a:srgbClr val="0070C0"/>
                </a:solidFill>
              </a:rPr>
              <a:t>Fleg</a:t>
            </a:r>
            <a:r>
              <a:rPr lang="fr-FR" sz="1600" b="1" dirty="0" smtClean="0">
                <a:solidFill>
                  <a:srgbClr val="0070C0"/>
                </a:solidFill>
              </a:rPr>
              <a:t>: Les deux DEIV au niveau du rayon n’étaient pas fonctionnels.</a:t>
            </a:r>
          </a:p>
        </p:txBody>
      </p:sp>
    </p:spTree>
    <p:extLst>
      <p:ext uri="{BB962C8B-B14F-4D97-AF65-F5344CB8AC3E}">
        <p14:creationId xmlns:p14="http://schemas.microsoft.com/office/powerpoint/2010/main" val="4951791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5"/>
          <p:cNvSpPr txBox="1"/>
          <p:nvPr/>
        </p:nvSpPr>
        <p:spPr>
          <a:xfrm>
            <a:off x="927608" y="5949280"/>
            <a:ext cx="7468294" cy="338554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err="1" smtClean="0">
                <a:solidFill>
                  <a:srgbClr val="0070C0"/>
                </a:solidFill>
              </a:rPr>
              <a:t>Fleg</a:t>
            </a:r>
            <a:r>
              <a:rPr lang="fr-FR" sz="1600" b="1" dirty="0" smtClean="0">
                <a:solidFill>
                  <a:srgbClr val="0070C0"/>
                </a:solidFill>
              </a:rPr>
              <a:t>: Exposition des kiwi dans leur </a:t>
            </a:r>
            <a:r>
              <a:rPr lang="fr-FR" sz="1600" b="1" dirty="0" smtClean="0">
                <a:solidFill>
                  <a:srgbClr val="0070C0"/>
                </a:solidFill>
              </a:rPr>
              <a:t>carton et froid.</a:t>
            </a:r>
            <a:endParaRPr lang="fr-FR" sz="1600" b="1" dirty="0" smtClean="0">
              <a:solidFill>
                <a:srgbClr val="0070C0"/>
              </a:solidFill>
            </a:endParaRPr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63688" y="1340768"/>
            <a:ext cx="5580112" cy="41850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98209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04" y="1334553"/>
            <a:ext cx="3072341" cy="2166454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3524733" y="3287861"/>
            <a:ext cx="2304257" cy="3072342"/>
          </a:xfrm>
          <a:prstGeom prst="rect">
            <a:avLst/>
          </a:prstGeom>
        </p:spPr>
      </p:pic>
      <p:pic>
        <p:nvPicPr>
          <p:cNvPr id="6" name="Image 5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384044" y="3287862"/>
            <a:ext cx="2304256" cy="3072341"/>
          </a:xfrm>
          <a:prstGeom prst="rect">
            <a:avLst/>
          </a:prstGeom>
        </p:spPr>
      </p:pic>
      <p:pic>
        <p:nvPicPr>
          <p:cNvPr id="7" name="Image 6"/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73760" y="1334552"/>
            <a:ext cx="2888607" cy="2166455"/>
          </a:xfrm>
          <a:prstGeom prst="rect">
            <a:avLst/>
          </a:prstGeom>
        </p:spPr>
      </p:pic>
      <p:pic>
        <p:nvPicPr>
          <p:cNvPr id="8" name="Image 7"/>
          <p:cNvPicPr>
            <a:picLocks noChangeAspect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31839" y="1340768"/>
            <a:ext cx="3064055" cy="2160240"/>
          </a:xfrm>
          <a:prstGeom prst="rect">
            <a:avLst/>
          </a:prstGeom>
        </p:spPr>
      </p:pic>
      <p:sp>
        <p:nvSpPr>
          <p:cNvPr id="9" name="ZoneTexte 5"/>
          <p:cNvSpPr txBox="1"/>
          <p:nvPr/>
        </p:nvSpPr>
        <p:spPr>
          <a:xfrm>
            <a:off x="683568" y="6093296"/>
            <a:ext cx="7704856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err="1" smtClean="0">
                <a:solidFill>
                  <a:srgbClr val="0070C0"/>
                </a:solidFill>
              </a:rPr>
              <a:t>Fleg</a:t>
            </a:r>
            <a:r>
              <a:rPr lang="fr-FR" sz="1600" b="1" dirty="0" smtClean="0">
                <a:solidFill>
                  <a:srgbClr val="0070C0"/>
                </a:solidFill>
              </a:rPr>
              <a:t>: Les températures à cœur n’étaient pas réalisés et enregistrés je janvier jusqu’au mois de mai.</a:t>
            </a:r>
          </a:p>
        </p:txBody>
      </p:sp>
      <p:sp>
        <p:nvSpPr>
          <p:cNvPr id="10" name="Ellipse 9"/>
          <p:cNvSpPr/>
          <p:nvPr/>
        </p:nvSpPr>
        <p:spPr>
          <a:xfrm>
            <a:off x="467544" y="2269302"/>
            <a:ext cx="360040" cy="212915"/>
          </a:xfrm>
          <a:prstGeom prst="ellipse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noFill/>
            </a:endParaRPr>
          </a:p>
        </p:txBody>
      </p:sp>
      <p:sp>
        <p:nvSpPr>
          <p:cNvPr id="11" name="Ellipse 10"/>
          <p:cNvSpPr/>
          <p:nvPr/>
        </p:nvSpPr>
        <p:spPr>
          <a:xfrm>
            <a:off x="6767829" y="2375759"/>
            <a:ext cx="360040" cy="212915"/>
          </a:xfrm>
          <a:prstGeom prst="ellipse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noFill/>
            </a:endParaRPr>
          </a:p>
        </p:txBody>
      </p:sp>
      <p:sp>
        <p:nvSpPr>
          <p:cNvPr id="12" name="Ellipse 11"/>
          <p:cNvSpPr/>
          <p:nvPr/>
        </p:nvSpPr>
        <p:spPr>
          <a:xfrm>
            <a:off x="3624967" y="2482217"/>
            <a:ext cx="360040" cy="212915"/>
          </a:xfrm>
          <a:prstGeom prst="ellipse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noFill/>
            </a:endParaRPr>
          </a:p>
        </p:txBody>
      </p:sp>
      <p:sp>
        <p:nvSpPr>
          <p:cNvPr id="13" name="Ellipse 12"/>
          <p:cNvSpPr/>
          <p:nvPr/>
        </p:nvSpPr>
        <p:spPr>
          <a:xfrm>
            <a:off x="619944" y="4740556"/>
            <a:ext cx="360040" cy="212915"/>
          </a:xfrm>
          <a:prstGeom prst="ellipse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noFill/>
            </a:endParaRPr>
          </a:p>
        </p:txBody>
      </p:sp>
      <p:sp>
        <p:nvSpPr>
          <p:cNvPr id="14" name="Ellipse 13"/>
          <p:cNvSpPr/>
          <p:nvPr/>
        </p:nvSpPr>
        <p:spPr>
          <a:xfrm>
            <a:off x="3635896" y="4611117"/>
            <a:ext cx="360040" cy="212915"/>
          </a:xfrm>
          <a:prstGeom prst="ellipse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noFill/>
            </a:endParaRPr>
          </a:p>
        </p:txBody>
      </p:sp>
    </p:spTree>
    <p:extLst>
      <p:ext uri="{BB962C8B-B14F-4D97-AF65-F5344CB8AC3E}">
        <p14:creationId xmlns:p14="http://schemas.microsoft.com/office/powerpoint/2010/main" val="23648334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8025" y="3930818"/>
            <a:ext cx="3240360" cy="2882558"/>
          </a:xfrm>
          <a:prstGeom prst="rect">
            <a:avLst/>
          </a:prstGeom>
        </p:spPr>
      </p:pic>
      <p:pic>
        <p:nvPicPr>
          <p:cNvPr id="4" name="Image 3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88024" y="1196752"/>
            <a:ext cx="3491880" cy="2618910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1196752"/>
            <a:ext cx="3527884" cy="2645913"/>
          </a:xfrm>
          <a:prstGeom prst="rect">
            <a:avLst/>
          </a:prstGeom>
        </p:spPr>
      </p:pic>
      <p:sp>
        <p:nvSpPr>
          <p:cNvPr id="6" name="ZoneTexte 5"/>
          <p:cNvSpPr txBox="1"/>
          <p:nvPr/>
        </p:nvSpPr>
        <p:spPr>
          <a:xfrm>
            <a:off x="4229910" y="4530479"/>
            <a:ext cx="4104456" cy="1815882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Poissonnerie: Les filets de </a:t>
            </a:r>
            <a:r>
              <a:rPr lang="fr-FR" sz="1600" b="1" dirty="0" err="1" smtClean="0">
                <a:solidFill>
                  <a:srgbClr val="0070C0"/>
                </a:solidFill>
              </a:rPr>
              <a:t>bacalhau</a:t>
            </a:r>
            <a:r>
              <a:rPr lang="fr-FR" sz="1600" b="1" dirty="0" smtClean="0">
                <a:solidFill>
                  <a:srgbClr val="0070C0"/>
                </a:solidFill>
              </a:rPr>
              <a:t> </a:t>
            </a:r>
            <a:r>
              <a:rPr lang="fr-FR" sz="1600" b="1" dirty="0" smtClean="0">
                <a:solidFill>
                  <a:srgbClr val="0070C0"/>
                </a:solidFill>
              </a:rPr>
              <a:t>était mis directement dans un carton. </a:t>
            </a:r>
          </a:p>
          <a:p>
            <a:r>
              <a:rPr lang="fr-FR" sz="1600" b="1" dirty="0" smtClean="0">
                <a:solidFill>
                  <a:srgbClr val="0070C0"/>
                </a:solidFill>
              </a:rPr>
              <a:t>Le </a:t>
            </a:r>
            <a:r>
              <a:rPr lang="fr-FR" sz="1600" b="1" dirty="0" err="1" smtClean="0">
                <a:solidFill>
                  <a:srgbClr val="0070C0"/>
                </a:solidFill>
              </a:rPr>
              <a:t>bacalhau</a:t>
            </a:r>
            <a:r>
              <a:rPr lang="fr-FR" sz="1600" b="1" dirty="0" smtClean="0">
                <a:solidFill>
                  <a:srgbClr val="0070C0"/>
                </a:solidFill>
              </a:rPr>
              <a:t> </a:t>
            </a:r>
            <a:r>
              <a:rPr lang="fr-FR" sz="1600" b="1" dirty="0" smtClean="0">
                <a:solidFill>
                  <a:srgbClr val="0070C0"/>
                </a:solidFill>
              </a:rPr>
              <a:t>était exposé à température ambiante.</a:t>
            </a:r>
          </a:p>
          <a:p>
            <a:r>
              <a:rPr lang="fr-FR" sz="1600" b="1" dirty="0" smtClean="0">
                <a:solidFill>
                  <a:srgbClr val="0070C0"/>
                </a:solidFill>
              </a:rPr>
              <a:t>Le stockage au froid était réalisé dans la chambre froide positive des produits PLS.</a:t>
            </a:r>
          </a:p>
        </p:txBody>
      </p:sp>
    </p:spTree>
    <p:extLst>
      <p:ext uri="{BB962C8B-B14F-4D97-AF65-F5344CB8AC3E}">
        <p14:creationId xmlns:p14="http://schemas.microsoft.com/office/powerpoint/2010/main" val="35273581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3548" y="1196752"/>
            <a:ext cx="4032448" cy="3024336"/>
          </a:xfrm>
          <a:prstGeom prst="rect">
            <a:avLst/>
          </a:prstGeom>
        </p:spPr>
      </p:pic>
      <p:pic>
        <p:nvPicPr>
          <p:cNvPr id="4" name="Image 3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0" y="1196752"/>
            <a:ext cx="4032448" cy="3024336"/>
          </a:xfrm>
          <a:prstGeom prst="rect">
            <a:avLst/>
          </a:prstGeom>
        </p:spPr>
      </p:pic>
      <p:sp>
        <p:nvSpPr>
          <p:cNvPr id="5" name="Ellipse 4"/>
          <p:cNvSpPr/>
          <p:nvPr/>
        </p:nvSpPr>
        <p:spPr>
          <a:xfrm>
            <a:off x="467544" y="1844824"/>
            <a:ext cx="4032448" cy="504056"/>
          </a:xfrm>
          <a:prstGeom prst="ellipse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Ellipse 5"/>
          <p:cNvSpPr/>
          <p:nvPr/>
        </p:nvSpPr>
        <p:spPr>
          <a:xfrm>
            <a:off x="4572000" y="1916832"/>
            <a:ext cx="4032448" cy="504056"/>
          </a:xfrm>
          <a:prstGeom prst="ellipse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ZoneTexte 5"/>
          <p:cNvSpPr txBox="1"/>
          <p:nvPr/>
        </p:nvSpPr>
        <p:spPr>
          <a:xfrm>
            <a:off x="719572" y="5157192"/>
            <a:ext cx="7704856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PLS: Egouttage depuis le cache au niveau du meuble froid d’exposition des yaourts.</a:t>
            </a:r>
          </a:p>
        </p:txBody>
      </p:sp>
    </p:spTree>
    <p:extLst>
      <p:ext uri="{BB962C8B-B14F-4D97-AF65-F5344CB8AC3E}">
        <p14:creationId xmlns:p14="http://schemas.microsoft.com/office/powerpoint/2010/main" val="37775920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92080" y="1340768"/>
            <a:ext cx="2949792" cy="3933056"/>
          </a:xfrm>
          <a:prstGeom prst="rect">
            <a:avLst/>
          </a:prstGeom>
        </p:spPr>
      </p:pic>
      <p:pic>
        <p:nvPicPr>
          <p:cNvPr id="4" name="Image 3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584" y="1340768"/>
            <a:ext cx="2949792" cy="3933056"/>
          </a:xfrm>
          <a:prstGeom prst="rect">
            <a:avLst/>
          </a:prstGeom>
        </p:spPr>
      </p:pic>
      <p:sp>
        <p:nvSpPr>
          <p:cNvPr id="5" name="ZoneTexte 5"/>
          <p:cNvSpPr txBox="1"/>
          <p:nvPr/>
        </p:nvSpPr>
        <p:spPr>
          <a:xfrm>
            <a:off x="800053" y="5805264"/>
            <a:ext cx="7704856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PLS: Présence de </a:t>
            </a:r>
            <a:r>
              <a:rPr lang="fr-FR" sz="1600" b="1" dirty="0" smtClean="0">
                <a:solidFill>
                  <a:srgbClr val="0070C0"/>
                </a:solidFill>
              </a:rPr>
              <a:t>certaines </a:t>
            </a:r>
            <a:r>
              <a:rPr lang="fr-FR" sz="1600" b="1" dirty="0" smtClean="0">
                <a:solidFill>
                  <a:srgbClr val="0070C0"/>
                </a:solidFill>
              </a:rPr>
              <a:t>préparation alimentaires « pizzaiolo » dont les DF, DLC et </a:t>
            </a:r>
            <a:r>
              <a:rPr lang="fr-FR" sz="1600" b="1" dirty="0" err="1" smtClean="0">
                <a:solidFill>
                  <a:srgbClr val="0070C0"/>
                </a:solidFill>
              </a:rPr>
              <a:t>N°Lot</a:t>
            </a:r>
            <a:r>
              <a:rPr lang="fr-FR" sz="1600" b="1" dirty="0" smtClean="0">
                <a:solidFill>
                  <a:srgbClr val="0070C0"/>
                </a:solidFill>
              </a:rPr>
              <a:t> étaient illisible.</a:t>
            </a:r>
          </a:p>
        </p:txBody>
      </p:sp>
    </p:spTree>
    <p:extLst>
      <p:ext uri="{BB962C8B-B14F-4D97-AF65-F5344CB8AC3E}">
        <p14:creationId xmlns:p14="http://schemas.microsoft.com/office/powerpoint/2010/main" val="34866791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52120" y="1340768"/>
            <a:ext cx="2894941" cy="3600400"/>
          </a:xfrm>
          <a:prstGeom prst="rect">
            <a:avLst/>
          </a:prstGeom>
        </p:spPr>
      </p:pic>
      <p:pic>
        <p:nvPicPr>
          <p:cNvPr id="4" name="Image 3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1340768"/>
            <a:ext cx="4800533" cy="3600400"/>
          </a:xfrm>
          <a:prstGeom prst="rect">
            <a:avLst/>
          </a:prstGeom>
        </p:spPr>
      </p:pic>
      <p:sp>
        <p:nvSpPr>
          <p:cNvPr id="6" name="ZoneTexte 5"/>
          <p:cNvSpPr txBox="1"/>
          <p:nvPr/>
        </p:nvSpPr>
        <p:spPr>
          <a:xfrm>
            <a:off x="800053" y="5805264"/>
            <a:ext cx="7704856" cy="338554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PLS: Présence de givre dans le meuble froid des produits surgelés.</a:t>
            </a:r>
          </a:p>
        </p:txBody>
      </p:sp>
    </p:spTree>
    <p:extLst>
      <p:ext uri="{BB962C8B-B14F-4D97-AF65-F5344CB8AC3E}">
        <p14:creationId xmlns:p14="http://schemas.microsoft.com/office/powerpoint/2010/main" val="12023952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5"/>
          <p:cNvSpPr txBox="1"/>
          <p:nvPr/>
        </p:nvSpPr>
        <p:spPr>
          <a:xfrm>
            <a:off x="927608" y="5949280"/>
            <a:ext cx="7468294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PLS: Un des deux meubles des produits surgelés était non fonctionnel. Assurer la réparation. </a:t>
            </a:r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51844" y="1340768"/>
            <a:ext cx="3219822" cy="42930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21113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theme1.xml><?xml version="1.0" encoding="utf-8"?>
<a:theme xmlns:a="http://schemas.openxmlformats.org/drawingml/2006/main" name="Thème1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11696</TotalTime>
  <Words>168</Words>
  <Application>Microsoft Office PowerPoint</Application>
  <PresentationFormat>Affichage à l'écran (4:3)</PresentationFormat>
  <Paragraphs>16</Paragraphs>
  <Slides>11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11</vt:i4>
      </vt:variant>
    </vt:vector>
  </HeadingPairs>
  <TitlesOfParts>
    <vt:vector size="17" baseType="lpstr">
      <vt:lpstr>Arial</vt:lpstr>
      <vt:lpstr>Calibri</vt:lpstr>
      <vt:lpstr>Century Gothic</vt:lpstr>
      <vt:lpstr>Tempus Sans ITC</vt:lpstr>
      <vt:lpstr>Wingdings</vt:lpstr>
      <vt:lpstr>Thème1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Quali-Consult</dc:creator>
  <cp:keywords>Carrefour</cp:keywords>
  <cp:lastModifiedBy>MH-QLC</cp:lastModifiedBy>
  <cp:revision>288</cp:revision>
  <cp:lastPrinted>2016-02-08T19:41:58Z</cp:lastPrinted>
  <dcterms:created xsi:type="dcterms:W3CDTF">2014-03-07T09:21:22Z</dcterms:created>
  <dcterms:modified xsi:type="dcterms:W3CDTF">2018-06-12T20:53:33Z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685961</vt:lpwstr>
  </property>
  <property fmtid="{D5CDD505-2E9C-101B-9397-08002B2CF9AE}" pid="3" name="NXPowerLiteSettings">
    <vt:lpwstr>F7000400038000</vt:lpwstr>
  </property>
  <property fmtid="{D5CDD505-2E9C-101B-9397-08002B2CF9AE}" pid="4" name="NXPowerLiteVersion">
    <vt:lpwstr>D6.1.0</vt:lpwstr>
  </property>
</Properties>
</file>