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349" r:id="rId3"/>
    <p:sldId id="350" r:id="rId4"/>
    <p:sldId id="351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28/06/2017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28/06/2017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smtClean="0"/>
              <a:t>CE Menzel </a:t>
            </a:r>
            <a:r>
              <a:rPr lang="fr-FR" altLang="fr-FR" kern="0" dirty="0" err="1" smtClean="0"/>
              <a:t>Chaker</a:t>
            </a:r>
            <a:endParaRPr lang="fr-FR" altLang="fr-FR" kern="0" baseline="0" dirty="0" smtClean="0"/>
          </a:p>
        </p:txBody>
      </p:sp>
      <p:pic>
        <p:nvPicPr>
          <p:cNvPr id="10" name="Image 2" descr="http://www.lsa-conso.fr/mediatheque/5/7/9/000015975.gif">
            <a:extLst>
              <a:ext uri="{FF2B5EF4-FFF2-40B4-BE49-F238E27FC236}">
                <a16:creationId xmlns:a16="http://schemas.microsoft.com/office/drawing/2014/main" id="{00000000-0008-0000-0000-0000180000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212582" y="21364"/>
            <a:ext cx="1925584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</a:t>
            </a:r>
            <a:r>
              <a:rPr lang="fr-FR" sz="3600" b="1" dirty="0" smtClean="0">
                <a:solidFill>
                  <a:srgbClr val="FFC000"/>
                </a:solidFill>
              </a:rPr>
              <a:t>Carrefour Express </a:t>
            </a:r>
            <a:endParaRPr lang="fr-FR" sz="3600" b="1" dirty="0" smtClean="0">
              <a:solidFill>
                <a:srgbClr val="FFC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smtClean="0">
                <a:solidFill>
                  <a:srgbClr val="FFC000"/>
                </a:solidFill>
              </a:rPr>
              <a:t>Menzel </a:t>
            </a:r>
            <a:r>
              <a:rPr lang="fr-FR" sz="3600" b="1" dirty="0" err="1" smtClean="0">
                <a:solidFill>
                  <a:srgbClr val="FFC000"/>
                </a:solidFill>
              </a:rPr>
              <a:t>Chaker</a:t>
            </a:r>
            <a:r>
              <a:rPr lang="fr-FR" sz="3600" b="1" dirty="0" smtClean="0">
                <a:solidFill>
                  <a:srgbClr val="FFC000"/>
                </a:solidFill>
              </a:rPr>
              <a:t>- </a:t>
            </a:r>
            <a:r>
              <a:rPr lang="fr-FR" sz="3600" b="1" dirty="0" smtClean="0">
                <a:solidFill>
                  <a:srgbClr val="FFC000"/>
                </a:solidFill>
              </a:rPr>
              <a:t>Sfax</a:t>
            </a:r>
          </a:p>
        </p:txBody>
      </p:sp>
      <p:sp>
        <p:nvSpPr>
          <p:cNvPr id="5" name="Rectangle 4"/>
          <p:cNvSpPr/>
          <p:nvPr/>
        </p:nvSpPr>
        <p:spPr>
          <a:xfrm>
            <a:off x="1019528" y="5769676"/>
            <a:ext cx="179568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23 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PGC</a:t>
            </a:r>
            <a:r>
              <a:rPr lang="fr-FR" sz="1600" b="1" u="sng" dirty="0" smtClean="0">
                <a:solidFill>
                  <a:srgbClr val="0070C0"/>
                </a:solidFill>
              </a:rPr>
              <a:t>: </a:t>
            </a:r>
            <a:r>
              <a:rPr lang="fr-FR" sz="1600" b="1" dirty="0" smtClean="0">
                <a:solidFill>
                  <a:srgbClr val="0070C0"/>
                </a:solidFill>
              </a:rPr>
              <a:t> Des balles de cartons pressés placées au dessus des sacs de sucre au niveau de la réserve.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838" y="1484784"/>
            <a:ext cx="7200064" cy="4051025"/>
          </a:xfrm>
        </p:spPr>
      </p:pic>
    </p:spTree>
    <p:extLst>
      <p:ext uri="{BB962C8B-B14F-4D97-AF65-F5344CB8AC3E}">
        <p14:creationId xmlns:p14="http://schemas.microsoft.com/office/powerpoint/2010/main" val="2489820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</a:t>
            </a:r>
            <a:r>
              <a:rPr lang="fr-FR" sz="1600" b="1" u="sng" dirty="0" smtClean="0">
                <a:solidFill>
                  <a:srgbClr val="0070C0"/>
                </a:solidFill>
              </a:rPr>
              <a:t>PGC: </a:t>
            </a:r>
            <a:r>
              <a:rPr lang="fr-FR" sz="1600" b="1" dirty="0" smtClean="0">
                <a:solidFill>
                  <a:srgbClr val="0070C0"/>
                </a:solidFill>
              </a:rPr>
              <a:t>Produits retours </a:t>
            </a:r>
            <a:r>
              <a:rPr lang="fr-FR" sz="1600" b="1" dirty="0" smtClean="0">
                <a:solidFill>
                  <a:srgbClr val="0070C0"/>
                </a:solidFill>
              </a:rPr>
              <a:t>placés au dessus des produits conformes au niveau de la réserve.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08" y="1412776"/>
            <a:ext cx="7328047" cy="4123033"/>
          </a:xfrm>
        </p:spPr>
      </p:pic>
    </p:spTree>
    <p:extLst>
      <p:ext uri="{BB962C8B-B14F-4D97-AF65-F5344CB8AC3E}">
        <p14:creationId xmlns:p14="http://schemas.microsoft.com/office/powerpoint/2010/main" val="612111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</a:t>
            </a:r>
            <a:r>
              <a:rPr lang="fr-FR" sz="1600" b="1" u="sng" dirty="0" smtClean="0">
                <a:solidFill>
                  <a:srgbClr val="0070C0"/>
                </a:solidFill>
              </a:rPr>
              <a:t>PLS: </a:t>
            </a:r>
            <a:r>
              <a:rPr lang="fr-FR" sz="1600" b="1" dirty="0" smtClean="0">
                <a:solidFill>
                  <a:srgbClr val="0070C0"/>
                </a:solidFill>
              </a:rPr>
              <a:t>revoir le problème d’écoulement d’eau de dégivrage au niveau du meuble volaille libre service.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08" y="1556792"/>
            <a:ext cx="7273181" cy="4092163"/>
          </a:xfrm>
        </p:spPr>
      </p:pic>
    </p:spTree>
    <p:extLst>
      <p:ext uri="{BB962C8B-B14F-4D97-AF65-F5344CB8AC3E}">
        <p14:creationId xmlns:p14="http://schemas.microsoft.com/office/powerpoint/2010/main" val="36975661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11624</TotalTime>
  <Words>71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278</cp:revision>
  <cp:lastPrinted>2016-02-08T19:41:58Z</cp:lastPrinted>
  <dcterms:created xsi:type="dcterms:W3CDTF">2014-03-07T09:21:22Z</dcterms:created>
  <dcterms:modified xsi:type="dcterms:W3CDTF">2017-06-28T18:00:09Z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