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handoutMasterIdLst>
    <p:handoutMasterId r:id="rId7"/>
  </p:handoutMasterIdLst>
  <p:sldIdLst>
    <p:sldId id="268" r:id="rId2"/>
    <p:sldId id="349" r:id="rId3"/>
    <p:sldId id="350" r:id="rId4"/>
    <p:sldId id="351" r:id="rId5"/>
  </p:sldIdLst>
  <p:sldSz cx="9144000" cy="6858000" type="screen4x3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434" autoAdjust="0"/>
  </p:normalViewPr>
  <p:slideViewPr>
    <p:cSldViewPr>
      <p:cViewPr varScale="1">
        <p:scale>
          <a:sx n="69" d="100"/>
          <a:sy n="69" d="100"/>
        </p:scale>
        <p:origin x="1416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1" d="100"/>
          <a:sy n="51" d="100"/>
        </p:scale>
        <p:origin x="2928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DD75BE-A253-4075-9244-AB0F539C32DC}" type="datetimeFigureOut">
              <a:rPr lang="fr-FR" smtClean="0"/>
              <a:pPr/>
              <a:t>14/12/2017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A9904D-C2F3-42BC-8C5E-D7064A081D63}" type="slidenum">
              <a:rPr lang="fr-FR" smtClean="0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305510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7FCC72-1B1D-41CC-9624-805D9245AC99}" type="datetimeFigureOut">
              <a:rPr lang="fr-FR" smtClean="0"/>
              <a:pPr/>
              <a:t>14/12/2017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279525"/>
            <a:ext cx="460692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50E03-ECC6-40C0-B54E-8EAEE584575B}" type="slidenum">
              <a:rPr lang="fr-FR" smtClean="0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26858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6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20" y="333415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415"/>
            <a:ext cx="5789612" cy="56610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graphique ou organigramme hiérarchiq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graphique SmartArt 2"/>
          <p:cNvSpPr>
            <a:spLocks noGrp="1"/>
          </p:cNvSpPr>
          <p:nvPr>
            <p:ph type="dgm" idx="1"/>
          </p:nvPr>
        </p:nvSpPr>
        <p:spPr>
          <a:xfrm>
            <a:off x="611188" y="1484315"/>
            <a:ext cx="7921625" cy="4510087"/>
          </a:xfrm>
        </p:spPr>
        <p:txBody>
          <a:bodyPr/>
          <a:lstStyle/>
          <a:p>
            <a:pPr lvl="0"/>
            <a:r>
              <a:rPr lang="fr-FR" noProof="0" smtClean="0"/>
              <a:t>Cliquez sur l'icône pour ajouter un graphique SmartArt</a:t>
            </a:r>
            <a:endParaRPr lang="fr-FR" noProof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able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ableau 2"/>
          <p:cNvSpPr>
            <a:spLocks noGrp="1"/>
          </p:cNvSpPr>
          <p:nvPr>
            <p:ph type="tbl" idx="1"/>
          </p:nvPr>
        </p:nvSpPr>
        <p:spPr>
          <a:xfrm>
            <a:off x="611188" y="1484315"/>
            <a:ext cx="7921625" cy="4510087"/>
          </a:xfrm>
        </p:spPr>
        <p:txBody>
          <a:bodyPr/>
          <a:lstStyle/>
          <a:p>
            <a:pPr lvl="0"/>
            <a:r>
              <a:rPr lang="fr-FR" noProof="0" smtClean="0"/>
              <a:t>Cliquez sur l'icône pour ajouter un tableau</a:t>
            </a:r>
            <a:endParaRPr lang="fr-FR" noProof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4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5"/>
            <a:ext cx="3884612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20" y="1484315"/>
            <a:ext cx="3884613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11969" y="1416053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605139" y="11967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smtClean="0"/>
              <a:t>Cliquez sur l'icône pour ajouter une image</a:t>
            </a:r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3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2"/>
          <p:cNvSpPr>
            <a:spLocks noChangeArrowheads="1"/>
          </p:cNvSpPr>
          <p:nvPr/>
        </p:nvSpPr>
        <p:spPr bwMode="auto">
          <a:xfrm>
            <a:off x="0" y="0"/>
            <a:ext cx="611066" cy="6858000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92867" name="Rectangle 3"/>
          <p:cNvSpPr>
            <a:spLocks noChangeArrowheads="1"/>
          </p:cNvSpPr>
          <p:nvPr/>
        </p:nvSpPr>
        <p:spPr bwMode="auto">
          <a:xfrm>
            <a:off x="323850" y="1077913"/>
            <a:ext cx="8820150" cy="215900"/>
          </a:xfrm>
          <a:prstGeom prst="rect">
            <a:avLst/>
          </a:prstGeom>
          <a:solidFill>
            <a:srgbClr val="C0C0C0">
              <a:alpha val="57001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9287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00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</a:p>
        </p:txBody>
      </p:sp>
      <p:pic>
        <p:nvPicPr>
          <p:cNvPr id="2055" name="Picture 23" descr="LOGO_QLC"/>
          <p:cNvPicPr>
            <a:picLocks noChangeAspect="1" noChangeArrowheads="1"/>
          </p:cNvPicPr>
          <p:nvPr/>
        </p:nvPicPr>
        <p:blipFill>
          <a:blip r:embed="rId16"/>
          <a:srcRect/>
          <a:stretch>
            <a:fillRect/>
          </a:stretch>
        </p:blipFill>
        <p:spPr bwMode="auto">
          <a:xfrm>
            <a:off x="0" y="0"/>
            <a:ext cx="161925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0"/>
          <p:cNvPicPr>
            <a:picLocks noChangeAspect="1" noChangeArrowheads="1"/>
          </p:cNvPicPr>
          <p:nvPr/>
        </p:nvPicPr>
        <p:blipFill>
          <a:blip r:embed="rId17"/>
          <a:srcRect/>
          <a:stretch>
            <a:fillRect/>
          </a:stretch>
        </p:blipFill>
        <p:spPr bwMode="auto">
          <a:xfrm>
            <a:off x="0" y="0"/>
            <a:ext cx="2133600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Rectangle 11"/>
          <p:cNvSpPr txBox="1">
            <a:spLocks noChangeArrowheads="1"/>
          </p:cNvSpPr>
          <p:nvPr userDrawn="1"/>
        </p:nvSpPr>
        <p:spPr bwMode="auto">
          <a:xfrm>
            <a:off x="1691680" y="209551"/>
            <a:ext cx="5760426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6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kern="0" dirty="0" smtClean="0"/>
              <a:t>Audit Magasin: CE Menzel </a:t>
            </a:r>
            <a:r>
              <a:rPr lang="fr-FR" altLang="fr-FR" kern="0" dirty="0" err="1" smtClean="0"/>
              <a:t>Chaker</a:t>
            </a:r>
            <a:endParaRPr lang="fr-FR" altLang="fr-FR" kern="0" baseline="0" dirty="0" smtClean="0"/>
          </a:p>
        </p:txBody>
      </p:sp>
      <p:pic>
        <p:nvPicPr>
          <p:cNvPr id="10" name="Image 2" descr="http://www.lsa-conso.fr/mediatheque/5/7/9/000015975.gif">
            <a:extLst>
              <a:ext uri="{FF2B5EF4-FFF2-40B4-BE49-F238E27FC236}">
                <a16:creationId xmlns:a16="http://schemas.microsoft.com/office/drawing/2014/main" id="{00000000-0008-0000-0000-000018000000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8" cstate="print"/>
          <a:srcRect/>
          <a:stretch>
            <a:fillRect/>
          </a:stretch>
        </p:blipFill>
        <p:spPr bwMode="auto">
          <a:xfrm>
            <a:off x="7212582" y="21364"/>
            <a:ext cx="1925584" cy="115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6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1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>
            <p:custDataLst>
              <p:tags r:id="rId1"/>
            </p:custDataLst>
          </p:nvPr>
        </p:nvSpPr>
        <p:spPr>
          <a:xfrm>
            <a:off x="827584" y="2420888"/>
            <a:ext cx="7488832" cy="1944216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Audit Carrefour Express </a:t>
            </a:r>
          </a:p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Magasin: Menzel </a:t>
            </a:r>
            <a:r>
              <a:rPr lang="fr-FR" sz="3600" b="1" dirty="0" err="1" smtClean="0">
                <a:solidFill>
                  <a:srgbClr val="FFC000"/>
                </a:solidFill>
              </a:rPr>
              <a:t>Chaker</a:t>
            </a:r>
            <a:r>
              <a:rPr lang="fr-FR" sz="3600" b="1" dirty="0" smtClean="0">
                <a:solidFill>
                  <a:srgbClr val="FFC000"/>
                </a:solidFill>
              </a:rPr>
              <a:t>- Sfax</a:t>
            </a:r>
          </a:p>
        </p:txBody>
      </p:sp>
      <p:sp>
        <p:nvSpPr>
          <p:cNvPr id="5" name="Rectangle 4"/>
          <p:cNvSpPr/>
          <p:nvPr/>
        </p:nvSpPr>
        <p:spPr>
          <a:xfrm>
            <a:off x="622787" y="5769676"/>
            <a:ext cx="2589171" cy="50783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b="1" dirty="0">
                <a:solidFill>
                  <a:srgbClr val="000000"/>
                </a:solidFill>
              </a:rPr>
              <a:t>Le </a:t>
            </a:r>
            <a:r>
              <a:rPr lang="fr-FR" b="1" dirty="0" smtClean="0">
                <a:solidFill>
                  <a:srgbClr val="000000"/>
                </a:solidFill>
              </a:rPr>
              <a:t>12 décembre</a:t>
            </a:r>
            <a:r>
              <a:rPr lang="fr-FR" b="1" dirty="0" smtClean="0">
                <a:solidFill>
                  <a:srgbClr val="000000"/>
                </a:solidFill>
              </a:rPr>
              <a:t> </a:t>
            </a:r>
            <a:r>
              <a:rPr lang="fr-FR" b="1" dirty="0" smtClean="0">
                <a:solidFill>
                  <a:srgbClr val="000000"/>
                </a:solidFill>
              </a:rPr>
              <a:t>2017</a:t>
            </a:r>
            <a:endParaRPr lang="fr-FR" sz="2000" b="1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845662" y="5746593"/>
            <a:ext cx="2435283" cy="553998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Dr. Hatem  KARAA</a:t>
            </a:r>
          </a:p>
        </p:txBody>
      </p:sp>
    </p:spTree>
    <p:extLst>
      <p:ext uri="{BB962C8B-B14F-4D97-AF65-F5344CB8AC3E}">
        <p14:creationId xmlns:p14="http://schemas.microsoft.com/office/powerpoint/2010/main" val="1076140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5"/>
          <p:cNvSpPr txBox="1"/>
          <p:nvPr/>
        </p:nvSpPr>
        <p:spPr>
          <a:xfrm>
            <a:off x="927608" y="5949280"/>
            <a:ext cx="7468294" cy="338554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u="sng" smtClean="0">
                <a:solidFill>
                  <a:srgbClr val="0070C0"/>
                </a:solidFill>
              </a:rPr>
              <a:t>Rayon olives/épices</a:t>
            </a:r>
            <a:r>
              <a:rPr lang="fr-FR" sz="1600" b="1" u="sng" smtClean="0">
                <a:solidFill>
                  <a:srgbClr val="0070C0"/>
                </a:solidFill>
              </a:rPr>
              <a:t>: </a:t>
            </a:r>
            <a:r>
              <a:rPr lang="fr-FR" sz="1600" b="1" smtClean="0">
                <a:solidFill>
                  <a:srgbClr val="0070C0"/>
                </a:solidFill>
              </a:rPr>
              <a:t> </a:t>
            </a:r>
            <a:r>
              <a:rPr lang="fr-FR" sz="1600" b="1" dirty="0" smtClean="0">
                <a:solidFill>
                  <a:srgbClr val="0070C0"/>
                </a:solidFill>
              </a:rPr>
              <a:t>Nettoyer la palette au niveau de la </a:t>
            </a:r>
            <a:r>
              <a:rPr lang="fr-FR" sz="1600" b="1" smtClean="0">
                <a:solidFill>
                  <a:srgbClr val="0070C0"/>
                </a:solidFill>
              </a:rPr>
              <a:t>chambre froide.</a:t>
            </a:r>
            <a:endParaRPr lang="fr-FR" sz="1600" b="1" dirty="0" smtClean="0">
              <a:solidFill>
                <a:srgbClr val="0070C0"/>
              </a:solidFill>
            </a:endParaRPr>
          </a:p>
        </p:txBody>
      </p:sp>
      <p:pic>
        <p:nvPicPr>
          <p:cNvPr id="3" name="Content Placeholder 2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4102" y="1484784"/>
            <a:ext cx="7489205" cy="4213706"/>
          </a:xfrm>
        </p:spPr>
      </p:pic>
    </p:spTree>
    <p:extLst>
      <p:ext uri="{BB962C8B-B14F-4D97-AF65-F5344CB8AC3E}">
        <p14:creationId xmlns:p14="http://schemas.microsoft.com/office/powerpoint/2010/main" val="24898209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5"/>
          <p:cNvSpPr txBox="1"/>
          <p:nvPr/>
        </p:nvSpPr>
        <p:spPr>
          <a:xfrm>
            <a:off x="927608" y="5949280"/>
            <a:ext cx="7468294" cy="338554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u="sng" dirty="0" smtClean="0">
                <a:solidFill>
                  <a:srgbClr val="0070C0"/>
                </a:solidFill>
              </a:rPr>
              <a:t>Rayon </a:t>
            </a:r>
            <a:r>
              <a:rPr lang="fr-FR" sz="1600" b="1" u="sng" dirty="0" smtClean="0">
                <a:solidFill>
                  <a:srgbClr val="0070C0"/>
                </a:solidFill>
              </a:rPr>
              <a:t>PLS: </a:t>
            </a:r>
            <a:r>
              <a:rPr lang="fr-FR" sz="1600" b="1" dirty="0" smtClean="0">
                <a:solidFill>
                  <a:srgbClr val="0070C0"/>
                </a:solidFill>
              </a:rPr>
              <a:t>Réparer les éléments surgelés. </a:t>
            </a:r>
            <a:endParaRPr lang="fr-FR" sz="1600" b="1" dirty="0" smtClean="0">
              <a:solidFill>
                <a:srgbClr val="0070C0"/>
              </a:solidFill>
            </a:endParaRPr>
          </a:p>
        </p:txBody>
      </p:sp>
      <p:pic>
        <p:nvPicPr>
          <p:cNvPr id="3" name="Content Placeholder 2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60" y="1484784"/>
            <a:ext cx="7584013" cy="4267049"/>
          </a:xfrm>
        </p:spPr>
      </p:pic>
    </p:spTree>
    <p:extLst>
      <p:ext uri="{BB962C8B-B14F-4D97-AF65-F5344CB8AC3E}">
        <p14:creationId xmlns:p14="http://schemas.microsoft.com/office/powerpoint/2010/main" val="6121113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5"/>
          <p:cNvSpPr txBox="1"/>
          <p:nvPr/>
        </p:nvSpPr>
        <p:spPr>
          <a:xfrm>
            <a:off x="927608" y="5949280"/>
            <a:ext cx="7468294" cy="338554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u="sng" dirty="0" smtClean="0">
                <a:solidFill>
                  <a:srgbClr val="0070C0"/>
                </a:solidFill>
              </a:rPr>
              <a:t>Rayon PLS</a:t>
            </a:r>
            <a:r>
              <a:rPr lang="fr-FR" sz="1600" b="1" u="sng" dirty="0" smtClean="0">
                <a:solidFill>
                  <a:srgbClr val="0070C0"/>
                </a:solidFill>
              </a:rPr>
              <a:t>:</a:t>
            </a:r>
            <a:r>
              <a:rPr lang="fr-FR" sz="1600" b="1" dirty="0" smtClean="0">
                <a:solidFill>
                  <a:srgbClr val="0070C0"/>
                </a:solidFill>
              </a:rPr>
              <a:t> Accumulation du givre au niveau de l’élément crème glacée. </a:t>
            </a:r>
            <a:endParaRPr lang="fr-FR" sz="1600" b="1" dirty="0" smtClean="0">
              <a:solidFill>
                <a:srgbClr val="0070C0"/>
              </a:solidFill>
            </a:endParaRPr>
          </a:p>
        </p:txBody>
      </p:sp>
      <p:pic>
        <p:nvPicPr>
          <p:cNvPr id="3" name="Content Placeholder 2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1889" y="1412776"/>
            <a:ext cx="7584013" cy="4267049"/>
          </a:xfrm>
        </p:spPr>
      </p:pic>
    </p:spTree>
    <p:extLst>
      <p:ext uri="{BB962C8B-B14F-4D97-AF65-F5344CB8AC3E}">
        <p14:creationId xmlns:p14="http://schemas.microsoft.com/office/powerpoint/2010/main" val="3697566123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theme1.xml><?xml version="1.0" encoding="utf-8"?>
<a:theme xmlns:a="http://schemas.openxmlformats.org/drawingml/2006/main" name="Thème1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11630</TotalTime>
  <Words>50</Words>
  <Application>Microsoft Office PowerPoint</Application>
  <PresentationFormat>On-screen Show (4:3)</PresentationFormat>
  <Paragraphs>7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Arial</vt:lpstr>
      <vt:lpstr>Calibri</vt:lpstr>
      <vt:lpstr>Century Gothic</vt:lpstr>
      <vt:lpstr>Tempus Sans ITC</vt:lpstr>
      <vt:lpstr>Wingdings</vt:lpstr>
      <vt:lpstr>Thème1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Quali-Consult</dc:creator>
  <cp:keywords>Carrefour</cp:keywords>
  <cp:lastModifiedBy>Hatem</cp:lastModifiedBy>
  <cp:revision>279</cp:revision>
  <cp:lastPrinted>2016-02-08T19:41:58Z</cp:lastPrinted>
  <dcterms:created xsi:type="dcterms:W3CDTF">2014-03-07T09:21:22Z</dcterms:created>
  <dcterms:modified xsi:type="dcterms:W3CDTF">2017-12-14T20:26:47Z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685961</vt:lpwstr>
  </property>
  <property fmtid="{D5CDD505-2E9C-101B-9397-08002B2CF9AE}" pid="3" name="NXPowerLiteSettings">
    <vt:lpwstr>F7000400038000</vt:lpwstr>
  </property>
  <property fmtid="{D5CDD505-2E9C-101B-9397-08002B2CF9AE}" pid="4" name="NXPowerLiteVersion">
    <vt:lpwstr>D6.1.0</vt:lpwstr>
  </property>
</Properties>
</file>