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8" r:id="rId2"/>
    <p:sldId id="519" r:id="rId3"/>
    <p:sldId id="520" r:id="rId4"/>
    <p:sldId id="521" r:id="rId5"/>
    <p:sldId id="522" r:id="rId6"/>
    <p:sldId id="523" r:id="rId7"/>
    <p:sldId id="524" r:id="rId8"/>
    <p:sldId id="526" r:id="rId9"/>
    <p:sldId id="527" r:id="rId10"/>
    <p:sldId id="528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8" r:id="rId19"/>
    <p:sldId id="539" r:id="rId20"/>
    <p:sldId id="540" r:id="rId21"/>
    <p:sldId id="541" r:id="rId22"/>
    <p:sldId id="542" r:id="rId23"/>
    <p:sldId id="543" r:id="rId24"/>
    <p:sldId id="544" r:id="rId25"/>
    <p:sldId id="529" r:id="rId2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462" autoAdjust="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31/05/2019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31/05/2019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 smtClean="0"/>
              <a:t>Audit Magasin: OUED</a:t>
            </a:r>
            <a:r>
              <a:rPr lang="fr-FR" altLang="fr-FR" sz="2400" kern="0" baseline="0" dirty="0" smtClean="0"/>
              <a:t> LIL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OUED LIL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24 mais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4869160"/>
            <a:ext cx="77768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Absence </a:t>
            </a:r>
            <a:r>
              <a:rPr lang="fr-FR" b="1" dirty="0">
                <a:solidFill>
                  <a:srgbClr val="0070C0"/>
                </a:solidFill>
              </a:rPr>
              <a:t>de l'enregistrement des autocontrôle du nettoyage depuis le 20/05/19.</a:t>
            </a:r>
          </a:p>
          <a:p>
            <a:r>
              <a:rPr lang="fr-FR" b="1" dirty="0">
                <a:solidFill>
                  <a:srgbClr val="0070C0"/>
                </a:solidFill>
              </a:rPr>
              <a:t>L'autocontrôle du nettoyage n'était pas quotidien.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28" y="1342878"/>
            <a:ext cx="4221656" cy="31662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9228" y="815171"/>
            <a:ext cx="3166242" cy="42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31640" y="6093296"/>
            <a:ext cx="63367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>
                <a:solidFill>
                  <a:srgbClr val="0070C0"/>
                </a:solidFill>
              </a:rPr>
              <a:t>: La résine du sol de la CF(+) était décollée.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5" y="980728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51720" y="5877272"/>
            <a:ext cx="50405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Absence de papier essuie mains.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77" y="1115253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5890046"/>
            <a:ext cx="82809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>
                <a:solidFill>
                  <a:srgbClr val="0070C0"/>
                </a:solidFill>
              </a:rPr>
              <a:t>: Le suivi et l'enregistrement des températures de la chaine du froid n'étaient pas réalisés pour la veille de l'audit 22/05/19 ainsi que la température à cœur pour le 15/05/19.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9002" y="255070"/>
            <a:ext cx="478599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43608" y="6381328"/>
            <a:ext cx="70567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>
                <a:solidFill>
                  <a:srgbClr val="0070C0"/>
                </a:solidFill>
              </a:rPr>
              <a:t>: L'autocontrôle du nettoyage n'était pas quotidien.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19548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6196237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Absence des autocontrôle du nettoyage depuis le 14/04/19 (meuble 4 </a:t>
            </a:r>
            <a:r>
              <a:rPr lang="fr-FR" b="1" dirty="0" err="1">
                <a:solidFill>
                  <a:srgbClr val="0070C0"/>
                </a:solidFill>
              </a:rPr>
              <a:t>éme</a:t>
            </a:r>
            <a:r>
              <a:rPr lang="fr-FR" b="1" dirty="0">
                <a:solidFill>
                  <a:srgbClr val="0070C0"/>
                </a:solidFill>
              </a:rPr>
              <a:t> gamme).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12347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6187555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Absence du suivi et de l'enregistrement des températures de la chaine du froid depuis le 18/04/19.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164553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5949280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d'un paquet de raisin sec "TANIT le jardin" dont les mentions légales (DF, DLC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) étaient illisibles.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03285"/>
            <a:ext cx="3219822" cy="42930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03285"/>
            <a:ext cx="3219822" cy="429309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rot="21208032">
            <a:off x="5940152" y="2636912"/>
            <a:ext cx="864096" cy="25202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3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616530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10 paquets de POP CORN "</a:t>
            </a:r>
            <a:r>
              <a:rPr lang="fr-FR" b="1" dirty="0" err="1">
                <a:solidFill>
                  <a:srgbClr val="0070C0"/>
                </a:solidFill>
              </a:rPr>
              <a:t>Céréalis</a:t>
            </a:r>
            <a:r>
              <a:rPr lang="fr-FR" b="1" dirty="0">
                <a:solidFill>
                  <a:srgbClr val="0070C0"/>
                </a:solidFill>
              </a:rPr>
              <a:t>" dont la DLC était le 26/05/19 retrait DLC-7.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74" y="1245127"/>
            <a:ext cx="3543858" cy="47251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6866"/>
            <a:ext cx="2160240" cy="28803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83" y="2709965"/>
            <a:ext cx="2155833" cy="28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88934" y="3502749"/>
            <a:ext cx="576268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sol était ébréché à plusieurs niveaux (zone de réception, réserve PGC et espace de vente).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14" y="4221088"/>
            <a:ext cx="1761660" cy="23488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21088"/>
            <a:ext cx="1761660" cy="23488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044116"/>
            <a:ext cx="1761660" cy="23488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96" y="1044116"/>
            <a:ext cx="1761660" cy="23488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4" y="1044116"/>
            <a:ext cx="1761660" cy="23488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99" y="4221088"/>
            <a:ext cx="1761660" cy="23488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09" y="1044116"/>
            <a:ext cx="176166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9" y="6021288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La peinture était écaillée à plusieurs niveaux dans le meuble froid d’exposition des produits laitiers.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62" y="836712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47664" y="5589240"/>
            <a:ext cx="63847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L'étanchéité de la porte de réception était manquante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local poubelle.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54460"/>
            <a:ext cx="4716016" cy="35370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8" y="1354460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6034079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Absence du savon liquide et du papier essuie mains pour les sanitaires hommes et femmes.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363839" cy="44851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9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5949280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Réception: Absence des feuilles de contrôle à la réception depuis septembre 2018.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4" y="1340768"/>
            <a:ext cx="5940152" cy="4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6095037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Réception: La vérification du thermomètre n'était pas réalisée depuis le 01/10/19.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1402415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6211669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de deux flacons dont les DLC étaient dépassées.</a:t>
            </a:r>
          </a:p>
          <a:p>
            <a:r>
              <a:rPr lang="fr-FR" b="1" dirty="0">
                <a:solidFill>
                  <a:srgbClr val="0070C0"/>
                </a:solidFill>
              </a:rPr>
              <a:t>BETADINE  </a:t>
            </a:r>
            <a:r>
              <a:rPr lang="fr-FR" b="1" dirty="0" smtClean="0">
                <a:solidFill>
                  <a:srgbClr val="0070C0"/>
                </a:solidFill>
              </a:rPr>
              <a:t>04/2019 et Dakin </a:t>
            </a:r>
            <a:r>
              <a:rPr lang="fr-FR" b="1" dirty="0">
                <a:solidFill>
                  <a:srgbClr val="0070C0"/>
                </a:solidFill>
              </a:rPr>
              <a:t>12/2018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35" y="622429"/>
            <a:ext cx="419193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67644" y="5949280"/>
            <a:ext cx="640871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Absence du référentiel qualité 2019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>
                <a:solidFill>
                  <a:srgbClr val="0070C0"/>
                </a:solidFill>
              </a:rPr>
              <a:t>Absence de l'ancien rapport et de son plan d'action.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42" y="1484784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5949280"/>
            <a:ext cx="82227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Présence d'un pot de fromage "Couteaux et Plateau" dont la DLC était dépassée depuis le 22/05/19.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36" y="1412776"/>
            <a:ext cx="3219822" cy="42930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5" y="5445224"/>
            <a:ext cx="770485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4 paquets de fromage SOUANI "CARTHAGO" dont la DLC était dépassée depuis le </a:t>
            </a:r>
            <a:r>
              <a:rPr lang="fr-FR" b="1" dirty="0" smtClean="0">
                <a:solidFill>
                  <a:srgbClr val="0070C0"/>
                </a:solidFill>
              </a:rPr>
              <a:t>15/05/19</a:t>
            </a:r>
            <a:r>
              <a:rPr lang="fr-FR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13" y="1309632"/>
            <a:ext cx="2895786" cy="38610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49" y="1309632"/>
            <a:ext cx="2895786" cy="38610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" y="1309632"/>
            <a:ext cx="289578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5877272"/>
            <a:ext cx="78488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Présence de 5 paquets de fromage SOUANI "ARABESQUE" dont la DLC était dépassée depuis le 15/05/19.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49561" y="1939271"/>
            <a:ext cx="4211960" cy="31589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097" y="1939271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580526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2 barquettes de cuisse de poulet dont la DLC était le 24/05/19 retrait.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0617" y="1412775"/>
            <a:ext cx="3138197" cy="41842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138197" cy="418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47664" y="5805264"/>
            <a:ext cx="59046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La résine du sol des deux CF(+) était décollée.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24076"/>
            <a:ext cx="3147814" cy="41970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4076"/>
            <a:ext cx="3147814" cy="4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5157192"/>
            <a:ext cx="76602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piqures de moisissure sur la partie </a:t>
            </a:r>
            <a:r>
              <a:rPr lang="fr-FR" b="1" dirty="0" smtClean="0">
                <a:solidFill>
                  <a:srgbClr val="0070C0"/>
                </a:solidFill>
              </a:rPr>
              <a:t>inférieure </a:t>
            </a:r>
            <a:r>
              <a:rPr lang="fr-FR" b="1" dirty="0">
                <a:solidFill>
                  <a:srgbClr val="0070C0"/>
                </a:solidFill>
              </a:rPr>
              <a:t>des étagères ainsi qu'au </a:t>
            </a:r>
            <a:r>
              <a:rPr lang="fr-FR" b="1" dirty="0" smtClean="0">
                <a:solidFill>
                  <a:srgbClr val="0070C0"/>
                </a:solidFill>
              </a:rPr>
              <a:t>plafond.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40160"/>
            <a:ext cx="3995936" cy="29969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0160"/>
            <a:ext cx="3995936" cy="299695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796136" y="2060848"/>
            <a:ext cx="2160240" cy="15841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23528" y="1700808"/>
            <a:ext cx="3995936" cy="15841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7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9" y="5949280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Le suivi et l'enregistrement des températures à cœur de la chaine du froid n'étaient pas réalisés depuis janvier 2019.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09" y="1100364"/>
            <a:ext cx="6228184" cy="46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42323</TotalTime>
  <Words>436</Words>
  <Application>Microsoft Office PowerPoint</Application>
  <PresentationFormat>Affichage à l'écran (4:3)</PresentationFormat>
  <Paragraphs>32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812</cp:revision>
  <cp:lastPrinted>2016-02-08T19:41:58Z</cp:lastPrinted>
  <dcterms:created xsi:type="dcterms:W3CDTF">2014-03-07T09:21:22Z</dcterms:created>
  <dcterms:modified xsi:type="dcterms:W3CDTF">2019-05-31T09:21:04Z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2036301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