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544" r:id="rId3"/>
    <p:sldId id="545" r:id="rId4"/>
    <p:sldId id="546" r:id="rId5"/>
    <p:sldId id="547" r:id="rId6"/>
    <p:sldId id="548" r:id="rId7"/>
    <p:sldId id="549" r:id="rId8"/>
    <p:sldId id="550" r:id="rId9"/>
    <p:sldId id="551" r:id="rId10"/>
    <p:sldId id="529" r:id="rId11"/>
    <p:sldId id="552" r:id="rId12"/>
    <p:sldId id="553" r:id="rId13"/>
    <p:sldId id="554" r:id="rId14"/>
    <p:sldId id="555" r:id="rId15"/>
    <p:sldId id="556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4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OUED</a:t>
            </a:r>
            <a:r>
              <a:rPr lang="fr-FR" altLang="fr-FR" sz="2400" kern="0" baseline="0" dirty="0" smtClean="0"/>
              <a:t> LIL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OUED LIL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25 décembre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67644" y="5949280"/>
            <a:ext cx="6408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</a:t>
            </a:r>
            <a:r>
              <a:rPr lang="fr-FR" b="1" dirty="0">
                <a:solidFill>
                  <a:srgbClr val="0070C0"/>
                </a:solidFill>
              </a:rPr>
              <a:t>vérification mensuelle du thermomètre n'était pas réalisée pour le mois de novembre </a:t>
            </a:r>
            <a:r>
              <a:rPr lang="fr-FR" b="1" dirty="0" smtClean="0">
                <a:solidFill>
                  <a:srgbClr val="0070C0"/>
                </a:solidFill>
              </a:rPr>
              <a:t>2019.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260648"/>
            <a:ext cx="4948014" cy="659735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59832" y="4653136"/>
            <a:ext cx="1944216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81589" y="5949280"/>
            <a:ext cx="73808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Absence du cache lumière de l'armoire froide des pet </a:t>
            </a:r>
            <a:r>
              <a:rPr lang="fr-FR" b="1" dirty="0" err="1">
                <a:solidFill>
                  <a:srgbClr val="0070C0"/>
                </a:solidFill>
              </a:rPr>
              <a:t>food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4" y="83671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64088" y="4797152"/>
            <a:ext cx="255628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9 sachets de feuilles de brick "</a:t>
            </a:r>
            <a:r>
              <a:rPr lang="fr-FR" b="1" dirty="0" err="1">
                <a:solidFill>
                  <a:srgbClr val="0070C0"/>
                </a:solidFill>
              </a:rPr>
              <a:t>lella</a:t>
            </a:r>
            <a:r>
              <a:rPr lang="fr-FR" b="1" dirty="0">
                <a:solidFill>
                  <a:srgbClr val="0070C0"/>
                </a:solidFill>
              </a:rPr>
              <a:t> baya" périmés depuis le 03/10/19.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257175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5339"/>
            <a:ext cx="4464496" cy="59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81589" y="5949280"/>
            <a:ext cx="73808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tout un lots de bouteilles de jus BNINO "</a:t>
            </a:r>
            <a:r>
              <a:rPr lang="fr-FR" b="1" dirty="0" err="1" smtClean="0">
                <a:solidFill>
                  <a:srgbClr val="0070C0"/>
                </a:solidFill>
              </a:rPr>
              <a:t>Stil</a:t>
            </a:r>
            <a:r>
              <a:rPr lang="fr-FR" b="1" dirty="0" smtClean="0">
                <a:solidFill>
                  <a:srgbClr val="0070C0"/>
                </a:solidFill>
              </a:rPr>
              <a:t>" périmés </a:t>
            </a:r>
            <a:r>
              <a:rPr lang="fr-FR" b="1" dirty="0">
                <a:solidFill>
                  <a:srgbClr val="0070C0"/>
                </a:solidFill>
              </a:rPr>
              <a:t>depuis le 04/12/19.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10080" y="1844824"/>
            <a:ext cx="2952329" cy="32686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7" y="1484784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58641" y="6309320"/>
            <a:ext cx="64267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Le sol de la zone de réception était ébréché.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76811"/>
            <a:ext cx="3273769" cy="43650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76811"/>
            <a:ext cx="3273770" cy="43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6553" y="6021288"/>
            <a:ext cx="801089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poubelles des sanitaires hommes et femmes étaient à commande manuelle.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76" y="126876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211669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</a:t>
            </a:r>
            <a:r>
              <a:rPr lang="fr-FR" b="1" dirty="0">
                <a:solidFill>
                  <a:srgbClr val="0070C0"/>
                </a:solidFill>
              </a:rPr>
              <a:t>: Le meuble d'exposition n'était pas propre le jour de l'audit (reste de fromage râpé).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4017" y="516099"/>
            <a:ext cx="451596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81590" y="5949280"/>
            <a:ext cx="69487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du suivi et de l’enregistrement des températures à cœur de la chaine du froid pour tous les rayons.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4291" y="174061"/>
            <a:ext cx="4840002" cy="64533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3995936" y="1556792"/>
            <a:ext cx="720080" cy="4032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7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15616" y="5877272"/>
            <a:ext cx="66607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L’autocontrôle du nettoyage n’était pas quotidien.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277" y="12043"/>
            <a:ext cx="4948014" cy="659735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644008" y="242088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3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29561" y="5949280"/>
            <a:ext cx="78848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 smtClean="0">
                <a:solidFill>
                  <a:srgbClr val="0070C0"/>
                </a:solidFill>
              </a:rPr>
              <a:t>: La température à cœur des volailles était élevée T°: 8,1°C.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51" y="908720"/>
            <a:ext cx="3617096" cy="48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7619" y="5949280"/>
            <a:ext cx="70207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>
                <a:solidFill>
                  <a:srgbClr val="0070C0"/>
                </a:solidFill>
              </a:rPr>
              <a:t>: Les raviers d'abats étaient dépourvus d'égouttoirs.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0236" y="352153"/>
            <a:ext cx="4635547" cy="618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67644" y="5949280"/>
            <a:ext cx="6408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>
                <a:solidFill>
                  <a:srgbClr val="0070C0"/>
                </a:solidFill>
              </a:rPr>
              <a:t>: Absence de l'enregistrement des dates de première mise en rayon pour le 21/12/19.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0010" y="426089"/>
            <a:ext cx="462397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32250" y="5949280"/>
            <a:ext cx="6408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DEIV des rayons </a:t>
            </a:r>
            <a:r>
              <a:rPr lang="fr-FR" b="1" dirty="0" err="1" smtClean="0">
                <a:solidFill>
                  <a:srgbClr val="0070C0"/>
                </a:solidFill>
              </a:rPr>
              <a:t>voleillerie</a:t>
            </a:r>
            <a:r>
              <a:rPr lang="fr-FR" b="1" dirty="0" smtClean="0">
                <a:solidFill>
                  <a:srgbClr val="0070C0"/>
                </a:solidFill>
              </a:rPr>
              <a:t> et charcuterie/fromage n’étaient pas fonctionnels.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1284" y="21044"/>
            <a:ext cx="489400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31640" y="6093296"/>
            <a:ext cx="68047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2 boudins de pet </a:t>
            </a:r>
            <a:r>
              <a:rPr lang="fr-FR" b="1" dirty="0" err="1">
                <a:solidFill>
                  <a:srgbClr val="0070C0"/>
                </a:solidFill>
              </a:rPr>
              <a:t>food</a:t>
            </a:r>
            <a:r>
              <a:rPr lang="fr-FR" b="1" dirty="0">
                <a:solidFill>
                  <a:srgbClr val="0070C0"/>
                </a:solidFill>
              </a:rPr>
              <a:t> "</a:t>
            </a:r>
            <a:r>
              <a:rPr lang="fr-FR" b="1" dirty="0" err="1">
                <a:solidFill>
                  <a:srgbClr val="0070C0"/>
                </a:solidFill>
              </a:rPr>
              <a:t>Catpat</a:t>
            </a:r>
            <a:r>
              <a:rPr lang="fr-FR" b="1" dirty="0">
                <a:solidFill>
                  <a:srgbClr val="0070C0"/>
                </a:solidFill>
              </a:rPr>
              <a:t>" dépourvus de l'étiquetage fournisseur.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55" y="864096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42351</TotalTime>
  <Words>220</Words>
  <Application>Microsoft Office PowerPoint</Application>
  <PresentationFormat>Affichage à l'écran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816</cp:revision>
  <cp:lastPrinted>2016-02-08T19:41:58Z</cp:lastPrinted>
  <dcterms:created xsi:type="dcterms:W3CDTF">2014-03-07T09:21:22Z</dcterms:created>
  <dcterms:modified xsi:type="dcterms:W3CDTF">2019-12-29T20:29:46Z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1357798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