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519" r:id="rId3"/>
    <p:sldId id="520" r:id="rId4"/>
    <p:sldId id="521" r:id="rId5"/>
    <p:sldId id="522" r:id="rId6"/>
    <p:sldId id="523" r:id="rId7"/>
    <p:sldId id="524" r:id="rId8"/>
    <p:sldId id="526" r:id="rId9"/>
    <p:sldId id="525" r:id="rId10"/>
    <p:sldId id="527" r:id="rId11"/>
    <p:sldId id="528" r:id="rId12"/>
    <p:sldId id="529" r:id="rId13"/>
    <p:sldId id="530" r:id="rId14"/>
    <p:sldId id="53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462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OUED</a:t>
            </a:r>
            <a:r>
              <a:rPr lang="fr-FR" altLang="fr-FR" sz="2400" kern="0" baseline="0" dirty="0" smtClean="0"/>
              <a:t> LIL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OUED LIL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</a:t>
            </a:r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la lampe était défaillante.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1484784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6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5336048"/>
            <a:ext cx="7776864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la mention des ingrédients (chocolat) et (sésame) était manquante pour les produits: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*Biscuit chocolat </a:t>
            </a:r>
            <a:r>
              <a:rPr lang="fr-FR" b="1" dirty="0" err="1" smtClean="0">
                <a:solidFill>
                  <a:srgbClr val="0070C0"/>
                </a:solidFill>
              </a:rPr>
              <a:t>Essaada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*Biscuit </a:t>
            </a:r>
            <a:r>
              <a:rPr lang="fr-FR" b="1" dirty="0" err="1" smtClean="0">
                <a:solidFill>
                  <a:srgbClr val="0070C0"/>
                </a:solidFill>
              </a:rPr>
              <a:t>Diari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Essaada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Aviser le fournisseur sur ces non-conformités.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26274"/>
            <a:ext cx="3938870" cy="29541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09" b="21448"/>
          <a:stretch/>
        </p:blipFill>
        <p:spPr>
          <a:xfrm>
            <a:off x="251520" y="1326274"/>
            <a:ext cx="4464495" cy="3902926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827585" y="3140968"/>
            <a:ext cx="2736303" cy="93610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724128" y="2348880"/>
            <a:ext cx="2880320" cy="648072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4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système d’ouverture à pédale était rompu.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822" y="1484784"/>
            <a:ext cx="5502357" cy="412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l’étanchéité de la porte était manquante.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41" y="1340768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5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distributeur du savon liquide était endommagé.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675" y="1556792"/>
            <a:ext cx="585665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8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fixateurs des piques prix étaient souillés.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03775"/>
            <a:ext cx="4332482" cy="324936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013" y="1403775"/>
            <a:ext cx="4332483" cy="324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427984" y="1988840"/>
            <a:ext cx="398226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surgelé: décollement de la pièce qui relie les coins du meuble froid, fixer cet élément. 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0768"/>
            <a:ext cx="4050450" cy="540060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1115616" y="4293096"/>
            <a:ext cx="1872208" cy="144016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21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surgelée: présence d’une cadavre d’insecte dans le meuble, renforcer le nettoyage à ce niveau.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801" y="1484784"/>
            <a:ext cx="5886399" cy="4414799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3707904" y="2996952"/>
            <a:ext cx="432048" cy="936104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5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093296"/>
            <a:ext cx="784887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date de retrait pour une portion de potiron n’était pas respectée, renforcer le tri des produits exposés.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686" y="1412776"/>
            <a:ext cx="566462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souillures au niveau du meuble froid.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15" y="1412776"/>
            <a:ext cx="6108171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38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PLS: la résine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340768"/>
            <a:ext cx="4248473" cy="31863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4248472" cy="318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 sol était ébréché à plusieurs niveaux.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07" y="1412775"/>
            <a:ext cx="4656517" cy="349238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9" y="1412776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7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9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Plusieurs appâts n’étaient pas fixés au sol.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4266220" cy="319966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99465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75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42246</TotalTime>
  <Words>186</Words>
  <Application>Microsoft Office PowerPoint</Application>
  <PresentationFormat>Affichage à l'écran (4:3)</PresentationFormat>
  <Paragraphs>20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800</cp:revision>
  <cp:lastPrinted>2016-02-08T19:41:58Z</cp:lastPrinted>
  <dcterms:created xsi:type="dcterms:W3CDTF">2014-03-07T09:21:22Z</dcterms:created>
  <dcterms:modified xsi:type="dcterms:W3CDTF">2018-05-09T20:44:05Z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530645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