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519" r:id="rId3"/>
    <p:sldId id="520" r:id="rId4"/>
    <p:sldId id="521" r:id="rId5"/>
    <p:sldId id="522" r:id="rId6"/>
    <p:sldId id="523" r:id="rId7"/>
    <p:sldId id="524" r:id="rId8"/>
    <p:sldId id="526" r:id="rId9"/>
    <p:sldId id="525" r:id="rId10"/>
    <p:sldId id="527" r:id="rId11"/>
    <p:sldId id="528" r:id="rId12"/>
    <p:sldId id="529" r:id="rId13"/>
    <p:sldId id="530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4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OUED</a:t>
            </a:r>
            <a:r>
              <a:rPr lang="fr-FR" altLang="fr-FR" sz="2400" kern="0" baseline="0" dirty="0" smtClean="0"/>
              <a:t> LIL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OUED LIL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10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580526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zone casse et retour n’était pas identifiée au niveau de la CF(+).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4" y="1340768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63093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CF(+) PLS: Le revêtement du sol était décollé à ce niveau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4" y="1340768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poubelle de la boulangerie et celle du rayon FLEG étaient à ouverture manuelle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37321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savon liquide et de papier essuie mains au niveau des sanitaires hommes et femmes et au niveau de la salle de pause.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7926"/>
            <a:ext cx="2643758" cy="3525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7927"/>
            <a:ext cx="2643758" cy="3525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7928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5589240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La qualité de fraicheur des poires et bananes n’était pas 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9" y="1336458"/>
            <a:ext cx="4427984" cy="3320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4044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67390" y="5168705"/>
            <a:ext cx="458291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Renforcer le nettoyage des caisses.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Interdire le stockage des caisses des produits sur la poubelle.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pédale de la poubelle était rompue.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096344" cy="41284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2" y="3789040"/>
            <a:ext cx="3803915" cy="2852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" y="700001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544522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produits casses et retour du rayon PLS étaient mis au niveau de la CF(+) FLEG et sans identification.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95" y="1340767"/>
            <a:ext cx="2283719" cy="30449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2" y="1340768"/>
            <a:ext cx="2283718" cy="30449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40768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8415" y="5517232"/>
            <a:ext cx="78488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Le suivi et l'enregistrement des températures de la chaine du froid n'étaient pas réalisés pour aout, septembre et octobre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d'enregistrement de l'autocontrôle du nettoyage pour le mois d'aout, septembre et octobre.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5" y="1321788"/>
            <a:ext cx="3611893" cy="39074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8416" y="1321786"/>
            <a:ext cx="3611893" cy="39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616530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 DEIV n’était pas fonctionnel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517232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</a:t>
            </a:r>
            <a:r>
              <a:rPr lang="fr-FR" b="1" dirty="0">
                <a:solidFill>
                  <a:srgbClr val="0070C0"/>
                </a:solidFill>
              </a:rPr>
              <a:t>Présence d'un paquet de fromage "</a:t>
            </a:r>
            <a:r>
              <a:rPr lang="fr-FR" b="1" dirty="0" err="1">
                <a:solidFill>
                  <a:srgbClr val="0070C0"/>
                </a:solidFill>
              </a:rPr>
              <a:t>Numidia</a:t>
            </a:r>
            <a:r>
              <a:rPr lang="fr-FR" b="1" dirty="0">
                <a:solidFill>
                  <a:srgbClr val="0070C0"/>
                </a:solidFill>
              </a:rPr>
              <a:t>" dont la DLC était le </a:t>
            </a:r>
            <a:r>
              <a:rPr lang="fr-FR" b="1" dirty="0" smtClean="0">
                <a:solidFill>
                  <a:srgbClr val="0070C0"/>
                </a:solidFill>
              </a:rPr>
              <a:t>11/10/18.La </a:t>
            </a:r>
            <a:r>
              <a:rPr lang="fr-FR" b="1" dirty="0">
                <a:solidFill>
                  <a:srgbClr val="0070C0"/>
                </a:solidFill>
              </a:rPr>
              <a:t>date de retrait est de j-1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d'une mini préparation alimentaire "</a:t>
            </a:r>
            <a:r>
              <a:rPr lang="fr-FR" b="1" dirty="0" err="1">
                <a:solidFill>
                  <a:srgbClr val="0070C0"/>
                </a:solidFill>
              </a:rPr>
              <a:t>Mozza</a:t>
            </a:r>
            <a:r>
              <a:rPr lang="fr-FR" b="1" dirty="0">
                <a:solidFill>
                  <a:srgbClr val="0070C0"/>
                </a:solidFill>
              </a:rPr>
              <a:t> Pizza" dont les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0"/>
            <a:ext cx="3363839" cy="44851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84176" y="501317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L'autocontrôle du nettoyage n'était pas quotidien.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2653" y="804131"/>
            <a:ext cx="3219822" cy="4293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149" y="804131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Le suivi et l'enregistrement des températures de la chaine du froid n'étaient pas réalisés depuis </a:t>
            </a:r>
            <a:r>
              <a:rPr lang="fr-FR" b="1" dirty="0" smtClean="0">
                <a:solidFill>
                  <a:srgbClr val="0070C0"/>
                </a:solidFill>
              </a:rPr>
              <a:t>12/08/18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2030" y="624111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42279</TotalTime>
  <Words>266</Words>
  <Application>Microsoft Office PowerPoint</Application>
  <PresentationFormat>Affichage à l'écran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806</cp:revision>
  <cp:lastPrinted>2016-02-08T19:41:58Z</cp:lastPrinted>
  <dcterms:created xsi:type="dcterms:W3CDTF">2014-03-07T09:21:22Z</dcterms:created>
  <dcterms:modified xsi:type="dcterms:W3CDTF">2018-10-14T14:31:46Z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2082877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