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519" r:id="rId3"/>
    <p:sldId id="520" r:id="rId4"/>
    <p:sldId id="521" r:id="rId5"/>
    <p:sldId id="522" r:id="rId6"/>
    <p:sldId id="523" r:id="rId7"/>
    <p:sldId id="524" r:id="rId8"/>
    <p:sldId id="525" r:id="rId9"/>
    <p:sldId id="526" r:id="rId10"/>
    <p:sldId id="527" r:id="rId11"/>
    <p:sldId id="528" r:id="rId12"/>
    <p:sldId id="529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462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02/10/2017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02/10/2017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907704" y="241101"/>
            <a:ext cx="5400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sz="2400" kern="0" dirty="0" smtClean="0"/>
              <a:t>Audit Magasin: OUED</a:t>
            </a:r>
            <a:r>
              <a:rPr lang="fr-FR" altLang="fr-FR" sz="2400" kern="0" baseline="0" dirty="0" smtClean="0"/>
              <a:t> LIL</a:t>
            </a: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OUED LIL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25 Septembre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336591"/>
            <a:ext cx="2952328" cy="221424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0005" y="1340768"/>
            <a:ext cx="2947589" cy="221069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8174" y="3645024"/>
            <a:ext cx="2289752" cy="305300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3645024"/>
            <a:ext cx="2289752" cy="3053003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582394" y="4016136"/>
            <a:ext cx="3429766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Réserve PGC : Le rangement et la séparation des produits n'étaient pas suffisants</a:t>
            </a:r>
          </a:p>
        </p:txBody>
      </p:sp>
    </p:spTree>
    <p:extLst>
      <p:ext uri="{BB962C8B-B14F-4D97-AF65-F5344CB8AC3E}">
        <p14:creationId xmlns:p14="http://schemas.microsoft.com/office/powerpoint/2010/main" val="1447647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12776"/>
            <a:ext cx="3939902" cy="5253203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644008" y="2348880"/>
            <a:ext cx="381642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 PGC </a:t>
            </a:r>
            <a:r>
              <a:rPr lang="fr-FR" b="1" dirty="0">
                <a:solidFill>
                  <a:srgbClr val="0070C0"/>
                </a:solidFill>
              </a:rPr>
              <a:t>: Présence d'un appât sans </a:t>
            </a:r>
            <a:r>
              <a:rPr lang="fr-FR" b="1" dirty="0" smtClean="0">
                <a:solidFill>
                  <a:srgbClr val="0070C0"/>
                </a:solidFill>
              </a:rPr>
              <a:t>cache</a:t>
            </a:r>
          </a:p>
        </p:txBody>
      </p:sp>
    </p:spTree>
    <p:extLst>
      <p:ext uri="{BB962C8B-B14F-4D97-AF65-F5344CB8AC3E}">
        <p14:creationId xmlns:p14="http://schemas.microsoft.com/office/powerpoint/2010/main" val="14476474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84784"/>
            <a:ext cx="3888432" cy="518457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644008" y="2987660"/>
            <a:ext cx="381642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Poussières sur les produits exposés</a:t>
            </a:r>
          </a:p>
        </p:txBody>
      </p:sp>
    </p:spTree>
    <p:extLst>
      <p:ext uri="{BB962C8B-B14F-4D97-AF65-F5344CB8AC3E}">
        <p14:creationId xmlns:p14="http://schemas.microsoft.com/office/powerpoint/2010/main" val="1447647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340768"/>
            <a:ext cx="6396203" cy="479715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83569" y="6165304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Le meuble des produits de volailles emballés n'était pas propre, présence de piqûres de moisissures</a:t>
            </a:r>
          </a:p>
        </p:txBody>
      </p:sp>
    </p:spTree>
    <p:extLst>
      <p:ext uri="{BB962C8B-B14F-4D97-AF65-F5344CB8AC3E}">
        <p14:creationId xmlns:p14="http://schemas.microsoft.com/office/powerpoint/2010/main" val="2772376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340768"/>
            <a:ext cx="5952661" cy="446449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971036" y="5877272"/>
            <a:ext cx="72013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Meuble des </a:t>
            </a:r>
            <a:r>
              <a:rPr lang="fr-FR" b="1" dirty="0">
                <a:solidFill>
                  <a:srgbClr val="0070C0"/>
                </a:solidFill>
              </a:rPr>
              <a:t>produits surgelés : Le meuble des produits surgelés n'était pas propre</a:t>
            </a:r>
          </a:p>
        </p:txBody>
      </p:sp>
    </p:spTree>
    <p:extLst>
      <p:ext uri="{BB962C8B-B14F-4D97-AF65-F5344CB8AC3E}">
        <p14:creationId xmlns:p14="http://schemas.microsoft.com/office/powerpoint/2010/main" val="2177194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083918" cy="5445224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1691680" y="5517232"/>
            <a:ext cx="2376264" cy="108012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4860032" y="2780928"/>
            <a:ext cx="3600400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Boulangerie : Présence d'un produit dont la DLC est dépassée : Barquette ovale Les Délices de Meriem" DLC 15/09/2017</a:t>
            </a:r>
          </a:p>
        </p:txBody>
      </p:sp>
    </p:spTree>
    <p:extLst>
      <p:ext uri="{BB962C8B-B14F-4D97-AF65-F5344CB8AC3E}">
        <p14:creationId xmlns:p14="http://schemas.microsoft.com/office/powerpoint/2010/main" val="1447647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584176"/>
            <a:ext cx="3651870" cy="486916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4409343" y="2780928"/>
            <a:ext cx="4051089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Boulangerie : Présence d'un produit de nettoyage périmé DLC : mai 2015. Le produit utilisé a perdu son efficacité</a:t>
            </a:r>
          </a:p>
        </p:txBody>
      </p:sp>
      <p:sp>
        <p:nvSpPr>
          <p:cNvPr id="2" name="Ellipse 1"/>
          <p:cNvSpPr/>
          <p:nvPr/>
        </p:nvSpPr>
        <p:spPr>
          <a:xfrm>
            <a:off x="3059832" y="4018756"/>
            <a:ext cx="1275606" cy="77839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7647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84784"/>
            <a:ext cx="3939902" cy="5253203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4788025" y="2465090"/>
            <a:ext cx="367240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Fruits </a:t>
            </a:r>
            <a:r>
              <a:rPr lang="fr-FR" b="1" dirty="0">
                <a:solidFill>
                  <a:srgbClr val="0070C0"/>
                </a:solidFill>
              </a:rPr>
              <a:t>et légumes : Le système d'éclairage du rayon n'était pas fonctionnel</a:t>
            </a:r>
          </a:p>
        </p:txBody>
      </p:sp>
    </p:spTree>
    <p:extLst>
      <p:ext uri="{BB962C8B-B14F-4D97-AF65-F5344CB8AC3E}">
        <p14:creationId xmlns:p14="http://schemas.microsoft.com/office/powerpoint/2010/main" val="1447647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0530" y="1340768"/>
            <a:ext cx="3429862" cy="4573149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130" y="1340768"/>
            <a:ext cx="3429862" cy="4573149"/>
          </a:xfrm>
          <a:prstGeom prst="rect">
            <a:avLst/>
          </a:prstGeom>
        </p:spPr>
      </p:pic>
      <p:sp>
        <p:nvSpPr>
          <p:cNvPr id="4" name="Flèche droite 3"/>
          <p:cNvSpPr/>
          <p:nvPr/>
        </p:nvSpPr>
        <p:spPr>
          <a:xfrm rot="17558680">
            <a:off x="5868144" y="3848803"/>
            <a:ext cx="864096" cy="37772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droite 4"/>
          <p:cNvSpPr/>
          <p:nvPr/>
        </p:nvSpPr>
        <p:spPr>
          <a:xfrm rot="17558680">
            <a:off x="2012366" y="3997640"/>
            <a:ext cx="864096" cy="37772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755576" y="6156012"/>
            <a:ext cx="75608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Fruits </a:t>
            </a:r>
            <a:r>
              <a:rPr lang="fr-FR" b="1" dirty="0">
                <a:solidFill>
                  <a:srgbClr val="0070C0"/>
                </a:solidFill>
              </a:rPr>
              <a:t>et légumes : Remplacer les tubes néons défaillants du </a:t>
            </a:r>
            <a:r>
              <a:rPr lang="fr-FR" b="1" dirty="0" smtClean="0">
                <a:solidFill>
                  <a:srgbClr val="0070C0"/>
                </a:solidFill>
              </a:rPr>
              <a:t>rayon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647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301" y="1339188"/>
            <a:ext cx="3241545" cy="432206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340768"/>
            <a:ext cx="3240360" cy="432048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481653" y="5954960"/>
            <a:ext cx="640271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Fruits et légumes : Les linéaires manquaient de propreté</a:t>
            </a:r>
          </a:p>
        </p:txBody>
      </p:sp>
    </p:spTree>
    <p:extLst>
      <p:ext uri="{BB962C8B-B14F-4D97-AF65-F5344CB8AC3E}">
        <p14:creationId xmlns:p14="http://schemas.microsoft.com/office/powerpoint/2010/main" val="1447647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1412776"/>
            <a:ext cx="4572000" cy="34290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12776"/>
            <a:ext cx="3213838" cy="4285117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043608" y="5949280"/>
            <a:ext cx="7031092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Fruits </a:t>
            </a:r>
            <a:r>
              <a:rPr lang="fr-FR" b="1" dirty="0">
                <a:solidFill>
                  <a:srgbClr val="0070C0"/>
                </a:solidFill>
              </a:rPr>
              <a:t>et légumes : Les pommes de terre n'étaient pas fraiches</a:t>
            </a:r>
          </a:p>
        </p:txBody>
      </p:sp>
    </p:spTree>
    <p:extLst>
      <p:ext uri="{BB962C8B-B14F-4D97-AF65-F5344CB8AC3E}">
        <p14:creationId xmlns:p14="http://schemas.microsoft.com/office/powerpoint/2010/main" val="14476474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41660</TotalTime>
  <Words>155</Words>
  <Application>Microsoft Office PowerPoint</Application>
  <PresentationFormat>Affichage à l'écran (4:3)</PresentationFormat>
  <Paragraphs>15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776</cp:revision>
  <cp:lastPrinted>2016-02-08T19:41:58Z</cp:lastPrinted>
  <dcterms:created xsi:type="dcterms:W3CDTF">2014-03-07T09:21:22Z</dcterms:created>
  <dcterms:modified xsi:type="dcterms:W3CDTF">2017-10-02T15:34:07Z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530645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