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8" r:id="rId2"/>
    <p:sldId id="519" r:id="rId3"/>
    <p:sldId id="520" r:id="rId4"/>
    <p:sldId id="521" r:id="rId5"/>
    <p:sldId id="522" r:id="rId6"/>
    <p:sldId id="523" r:id="rId7"/>
    <p:sldId id="524" r:id="rId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462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02/01/2018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02/01/2018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907704" y="241101"/>
            <a:ext cx="54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sz="2400" kern="0" dirty="0" smtClean="0"/>
              <a:t>Audit Magasin: OUED</a:t>
            </a:r>
            <a:r>
              <a:rPr lang="fr-FR" altLang="fr-FR" sz="2400" kern="0" baseline="0" dirty="0" smtClean="0"/>
              <a:t> LIL</a:t>
            </a:r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OUED LIL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29 Décembre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</a:t>
            </a:r>
            <a:r>
              <a:rPr lang="fr-FR" sz="2000" b="1" dirty="0" err="1" smtClean="0">
                <a:solidFill>
                  <a:srgbClr val="000000"/>
                </a:solidFill>
              </a:rPr>
              <a:t>Samah</a:t>
            </a:r>
            <a:r>
              <a:rPr lang="fr-FR" sz="2000" b="1" dirty="0" smtClean="0">
                <a:solidFill>
                  <a:srgbClr val="000000"/>
                </a:solidFill>
              </a:rPr>
              <a:t> SLAIMI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77" y="1340768"/>
            <a:ext cx="5856651" cy="439248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835696" y="2852936"/>
            <a:ext cx="2304256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3568" y="5890046"/>
            <a:ext cx="77768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Pâtisserie : La liste des ingrédients sur l’étiquette du produit « Gourmandise panachée » ne mentionnait pas la présence de nappage et colorant. </a:t>
            </a:r>
          </a:p>
        </p:txBody>
      </p:sp>
    </p:spTree>
    <p:extLst>
      <p:ext uri="{BB962C8B-B14F-4D97-AF65-F5344CB8AC3E}">
        <p14:creationId xmlns:p14="http://schemas.microsoft.com/office/powerpoint/2010/main" val="277237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9"/>
            <a:ext cx="3456384" cy="46085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456384" cy="46085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6093296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rangement au </a:t>
            </a:r>
            <a:r>
              <a:rPr lang="fr-FR" b="1" dirty="0" smtClean="0">
                <a:solidFill>
                  <a:srgbClr val="0070C0"/>
                </a:solidFill>
              </a:rPr>
              <a:t>niveau des boissons</a:t>
            </a:r>
            <a:r>
              <a:rPr lang="fr-FR" b="1" dirty="0">
                <a:solidFill>
                  <a:srgbClr val="0070C0"/>
                </a:solidFill>
              </a:rPr>
              <a:t>, n’était pas satisfaisant.</a:t>
            </a:r>
          </a:p>
        </p:txBody>
      </p:sp>
    </p:spTree>
    <p:extLst>
      <p:ext uri="{BB962C8B-B14F-4D97-AF65-F5344CB8AC3E}">
        <p14:creationId xmlns:p14="http://schemas.microsoft.com/office/powerpoint/2010/main" val="352265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80" y="1362169"/>
            <a:ext cx="3170304" cy="42270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62168"/>
            <a:ext cx="3170304" cy="422707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5738763"/>
            <a:ext cx="73448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Boulangerie : La propreté des caisses des baguettes n'était pas satisfaisante</a:t>
            </a:r>
          </a:p>
        </p:txBody>
      </p:sp>
      <p:sp>
        <p:nvSpPr>
          <p:cNvPr id="5" name="Ellipse 4"/>
          <p:cNvSpPr/>
          <p:nvPr/>
        </p:nvSpPr>
        <p:spPr>
          <a:xfrm rot="1870261">
            <a:off x="1899489" y="2499746"/>
            <a:ext cx="2333301" cy="11268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 rot="19850103">
            <a:off x="5280393" y="2269926"/>
            <a:ext cx="2333301" cy="11268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5659785">
            <a:off x="4819428" y="4596855"/>
            <a:ext cx="786417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69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64" y="1999730"/>
            <a:ext cx="3600400" cy="27003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4263" y="1540594"/>
            <a:ext cx="2689480" cy="358597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39752" y="5085184"/>
            <a:ext cx="44005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rayon FLEG manquait de propreté.</a:t>
            </a:r>
          </a:p>
        </p:txBody>
      </p:sp>
    </p:spTree>
    <p:extLst>
      <p:ext uri="{BB962C8B-B14F-4D97-AF65-F5344CB8AC3E}">
        <p14:creationId xmlns:p14="http://schemas.microsoft.com/office/powerpoint/2010/main" val="42711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4704523" cy="35283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416491" cy="33123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20260"/>
            <a:ext cx="2891813" cy="21688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513" y="1412776"/>
            <a:ext cx="424847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 : Plusieurs boites de conserves exposées étaient </a:t>
            </a:r>
            <a:r>
              <a:rPr lang="fr-FR" b="1" dirty="0" smtClean="0">
                <a:solidFill>
                  <a:srgbClr val="0070C0"/>
                </a:solidFill>
              </a:rPr>
              <a:t>cabossées.</a:t>
            </a: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Présence </a:t>
            </a:r>
            <a:r>
              <a:rPr lang="fr-FR" b="1" dirty="0">
                <a:solidFill>
                  <a:srgbClr val="0070C0"/>
                </a:solidFill>
              </a:rPr>
              <a:t>de poussières sur les produits et les étagères. </a:t>
            </a:r>
          </a:p>
        </p:txBody>
      </p:sp>
    </p:spTree>
    <p:extLst>
      <p:ext uri="{BB962C8B-B14F-4D97-AF65-F5344CB8AC3E}">
        <p14:creationId xmlns:p14="http://schemas.microsoft.com/office/powerpoint/2010/main" val="373669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0769"/>
            <a:ext cx="3456384" cy="46085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6046812"/>
            <a:ext cx="77667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 : Les étagères d'exposition des produits laitiers présentaient des traces d'humidité persistantes, le nettoyage est difficile à ce niveau. </a:t>
            </a:r>
          </a:p>
        </p:txBody>
      </p:sp>
    </p:spTree>
    <p:extLst>
      <p:ext uri="{BB962C8B-B14F-4D97-AF65-F5344CB8AC3E}">
        <p14:creationId xmlns:p14="http://schemas.microsoft.com/office/powerpoint/2010/main" val="33005879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42015</TotalTime>
  <Words>95</Words>
  <Application>Microsoft Office PowerPoint</Application>
  <PresentationFormat>Affichage à l'écran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Dr Mejed Heni-QLC</cp:lastModifiedBy>
  <cp:revision>784</cp:revision>
  <cp:lastPrinted>2016-02-08T19:41:58Z</cp:lastPrinted>
  <dcterms:created xsi:type="dcterms:W3CDTF">2014-03-07T09:21:22Z</dcterms:created>
  <dcterms:modified xsi:type="dcterms:W3CDTF">2018-01-02T10:10:28Z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