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54" r:id="rId3"/>
    <p:sldId id="455" r:id="rId4"/>
    <p:sldId id="456" r:id="rId5"/>
    <p:sldId id="457" r:id="rId6"/>
    <p:sldId id="458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Nafta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Nafta</a:t>
            </a:r>
          </a:p>
        </p:txBody>
      </p:sp>
      <p:sp>
        <p:nvSpPr>
          <p:cNvPr id="5" name="Rectangle 4"/>
          <p:cNvSpPr/>
          <p:nvPr/>
        </p:nvSpPr>
        <p:spPr>
          <a:xfrm>
            <a:off x="852933" y="5735881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 octobre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5733256"/>
            <a:ext cx="360040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absence de porte étiquettes dans certains linéaires.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390" y="1484784"/>
            <a:ext cx="7344815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6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369332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PGC: Présence de souillures sur des boites de salade </a:t>
            </a:r>
            <a:r>
              <a:rPr b="1" dirty="0" err="1" lang="fr-FR" smtClean="0">
                <a:solidFill>
                  <a:srgbClr val="0070C0"/>
                </a:solidFill>
              </a:rPr>
              <a:t>méchouia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225"/>
          <a:stretch/>
        </p:blipFill>
        <p:spPr>
          <a:xfrm>
            <a:off x="827584" y="1412776"/>
            <a:ext cx="3456384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152" l="-2700" t="-2124"/>
          <a:stretch/>
        </p:blipFill>
        <p:spPr>
          <a:xfrm>
            <a:off x="4716015" y="1492461"/>
            <a:ext cx="3780013" cy="388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1392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 Présence de crevasse à la sortie du chemin  de câbles et des fientes d’oiseaux sur les murs.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623" y="1412776"/>
            <a:ext cx="3686175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854" y="1386552"/>
            <a:ext cx="3686175" cy="40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80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9" y="5877272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Manque d’étanchéité de la porte du quai de réception.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5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61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877272"/>
            <a:ext cx="781246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températures du meuble surgelé ne sont pas conformes au mois d’octobre. Pas d’action corrective enregistrée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3" y="1268760"/>
            <a:ext cx="741682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9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41295</TotalTime>
  <Words>85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717</cp:revision>
  <cp:lastPrinted>2016-02-08T19:41:58Z</cp:lastPrinted>
  <dcterms:created xsi:type="dcterms:W3CDTF">2014-03-07T09:21:22Z</dcterms:created>
  <dcterms:modified xsi:type="dcterms:W3CDTF">2019-10-24T17:57:48Z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161315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