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54" r:id="rId3"/>
    <p:sldId id="456" r:id="rId4"/>
    <p:sldId id="459" r:id="rId5"/>
    <p:sldId id="455" r:id="rId6"/>
    <p:sldId id="461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Nafta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Nafta</a:t>
            </a: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733256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Manque de rangement de la réserve. Stockage des produits chimiques à coté des denrées alimentaires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84784"/>
            <a:ext cx="3744416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680" y="1484784"/>
            <a:ext cx="3634623" cy="406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Sanitaires: Absence des dispositifs de savon liquide et de papier essuie-mains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340768"/>
            <a:ext cx="6624736" cy="442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46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Réception; présence de crevasses au sol du quai de réception. L’étanchéité de la porte n’est pas correcte malgré la fixation de jointures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07" y="1268760"/>
            <a:ext cx="4114800" cy="43511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999" y="1355765"/>
            <a:ext cx="415046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Réception: Disponibilité de l’anci</a:t>
            </a:r>
            <a:r>
              <a:rPr b="1" dirty="0" lang="fr-FR" smtClean="0">
                <a:solidFill>
                  <a:srgbClr val="0070C0"/>
                </a:solidFill>
              </a:rPr>
              <a:t>enne version du tableau des températures réglementaires. 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2"/>
          <a:stretch/>
        </p:blipFill>
        <p:spPr>
          <a:xfrm>
            <a:off x="827584" y="1484784"/>
            <a:ext cx="7488832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4634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panne au meuble froid négatif. L’ac</a:t>
            </a:r>
            <a:r>
              <a:rPr lang="fr-FR" b="1" dirty="0" smtClean="0">
                <a:solidFill>
                  <a:srgbClr val="0070C0"/>
                </a:solidFill>
              </a:rPr>
              <a:t>tion corrective n’a pas été enregistrée sur l’enregistrement de suivi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340768"/>
            <a:ext cx="6768752" cy="435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14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41166</TotalTime>
  <Words>96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711</cp:revision>
  <cp:lastPrinted>2016-02-08T19:41:58Z</cp:lastPrinted>
  <dcterms:created xsi:type="dcterms:W3CDTF">2014-03-07T09:21:22Z</dcterms:created>
  <dcterms:modified xsi:type="dcterms:W3CDTF">2019-05-22T15:30:07Z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221187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