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54" r:id="rId3"/>
    <p:sldId id="458" r:id="rId4"/>
    <p:sldId id="453" r:id="rId5"/>
    <p:sldId id="455" r:id="rId6"/>
    <p:sldId id="457" r:id="rId7"/>
    <p:sldId id="459" r:id="rId8"/>
    <p:sldId id="460" r:id="rId9"/>
    <p:sldId id="461" r:id="rId10"/>
    <p:sldId id="462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Nafta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Nafta</a:t>
            </a: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4653136"/>
            <a:ext cx="748883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Absence de savon liquide et du papier essuie mains au niveau des sanitaires hommes et femmes ainsi que dans la salle de pause.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1" y="1308110"/>
            <a:ext cx="3803915" cy="2852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998" y="1308110"/>
            <a:ext cx="2139702" cy="28529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308110"/>
            <a:ext cx="2078912" cy="277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5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</a:t>
            </a:r>
            <a:r>
              <a:rPr lang="fr-FR" b="1" dirty="0" smtClean="0">
                <a:solidFill>
                  <a:srgbClr val="0070C0"/>
                </a:solidFill>
              </a:rPr>
              <a:t>d’un </a:t>
            </a:r>
            <a:r>
              <a:rPr lang="fr-FR" b="1" dirty="0" smtClean="0">
                <a:solidFill>
                  <a:srgbClr val="0070C0"/>
                </a:solidFill>
              </a:rPr>
              <a:t>sachet de fromage </a:t>
            </a:r>
            <a:r>
              <a:rPr lang="fr-FR" b="1" dirty="0" smtClean="0">
                <a:solidFill>
                  <a:srgbClr val="0070C0"/>
                </a:solidFill>
              </a:rPr>
              <a:t>râpé </a:t>
            </a:r>
            <a:r>
              <a:rPr lang="fr-FR" b="1" dirty="0" smtClean="0">
                <a:solidFill>
                  <a:srgbClr val="0070C0"/>
                </a:solidFill>
              </a:rPr>
              <a:t>« PRIMO » dont les DF, DLC et le </a:t>
            </a:r>
            <a:r>
              <a:rPr lang="fr-FR" b="1" dirty="0" err="1" smtClean="0">
                <a:solidFill>
                  <a:srgbClr val="0070C0"/>
                </a:solidFill>
              </a:rPr>
              <a:t>N°Lot</a:t>
            </a:r>
            <a:r>
              <a:rPr lang="fr-FR" b="1" dirty="0" smtClean="0">
                <a:solidFill>
                  <a:srgbClr val="0070C0"/>
                </a:solidFill>
              </a:rPr>
              <a:t> étaient absents.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85755"/>
            <a:ext cx="3111810" cy="41490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85755"/>
            <a:ext cx="311181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3995936" cy="29969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56792"/>
            <a:ext cx="3995936" cy="299695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551723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</a:t>
            </a:r>
            <a:r>
              <a:rPr lang="fr-FR" b="1" dirty="0" smtClean="0">
                <a:solidFill>
                  <a:srgbClr val="0070C0"/>
                </a:solidFill>
              </a:rPr>
              <a:t>d’un </a:t>
            </a:r>
            <a:r>
              <a:rPr lang="fr-FR" b="1" dirty="0" smtClean="0">
                <a:solidFill>
                  <a:srgbClr val="0070C0"/>
                </a:solidFill>
              </a:rPr>
              <a:t>sachet de chapelure « IMPERIAL » dont les DF, DLC et le </a:t>
            </a:r>
            <a:r>
              <a:rPr lang="fr-FR" b="1" dirty="0" err="1" smtClean="0">
                <a:solidFill>
                  <a:srgbClr val="0070C0"/>
                </a:solidFill>
              </a:rPr>
              <a:t>N°Lot</a:t>
            </a:r>
            <a:r>
              <a:rPr lang="fr-FR" b="1" dirty="0" smtClean="0">
                <a:solidFill>
                  <a:srgbClr val="0070C0"/>
                </a:solidFill>
              </a:rPr>
              <a:t> étaient illisibles.</a:t>
            </a:r>
          </a:p>
        </p:txBody>
      </p:sp>
    </p:spTree>
    <p:extLst>
      <p:ext uri="{BB962C8B-B14F-4D97-AF65-F5344CB8AC3E}">
        <p14:creationId xmlns:p14="http://schemas.microsoft.com/office/powerpoint/2010/main" val="11708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221129" y="6129035"/>
            <a:ext cx="662473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température affichée étaient de 21,5°C au niveau du meuble d’exposition des fromages et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89130" y="123478"/>
            <a:ext cx="4855468" cy="685800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148064" y="2852936"/>
            <a:ext cx="1944216" cy="115212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d’une bouche d’égout qui n’était pas bien protégée au niveau de la réserve.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93" y="1412776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73299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</a:t>
            </a:r>
            <a:r>
              <a:rPr lang="fr-FR" b="1" dirty="0">
                <a:solidFill>
                  <a:srgbClr val="0070C0"/>
                </a:solidFill>
              </a:rPr>
              <a:t>de carton et de bouteilles d'eaux minérales </a:t>
            </a:r>
            <a:r>
              <a:rPr lang="fr-FR" b="1" dirty="0" smtClean="0">
                <a:solidFill>
                  <a:srgbClr val="0070C0"/>
                </a:solidFill>
              </a:rPr>
              <a:t>dans la réserve stockés </a:t>
            </a:r>
            <a:r>
              <a:rPr lang="fr-FR" b="1" dirty="0">
                <a:solidFill>
                  <a:srgbClr val="0070C0"/>
                </a:solidFill>
              </a:rPr>
              <a:t>directement au </a:t>
            </a:r>
            <a:r>
              <a:rPr lang="fr-FR" b="1" dirty="0" smtClean="0">
                <a:solidFill>
                  <a:srgbClr val="0070C0"/>
                </a:solidFill>
              </a:rPr>
              <a:t>sol 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66161"/>
            <a:ext cx="3273828" cy="4365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66161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16336" y="6021288"/>
            <a:ext cx="440275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zone casse n’était pas identifiée.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8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19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7" y="6021288"/>
            <a:ext cx="770485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Présence d'une sachet de couscous "AOULA" dont les 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 étaient illisibles..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060" y="836712"/>
            <a:ext cx="3651870" cy="486916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4283968" y="2996952"/>
            <a:ext cx="1152128" cy="79208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6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5724128" cy="42930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6021288"/>
            <a:ext cx="74888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L'étanchéité au niveau de la porte de réception n'était pas satisfaisante.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5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40930</TotalTime>
  <Words>145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701</cp:revision>
  <cp:lastPrinted>2016-02-08T19:41:58Z</cp:lastPrinted>
  <dcterms:created xsi:type="dcterms:W3CDTF">2014-03-07T09:21:22Z</dcterms:created>
  <dcterms:modified xsi:type="dcterms:W3CDTF">2018-07-02T22:27:22Z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243183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