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8" r:id="rId2"/>
    <p:sldId id="454" r:id="rId3"/>
    <p:sldId id="458" r:id="rId4"/>
    <p:sldId id="453" r:id="rId5"/>
    <p:sldId id="455" r:id="rId6"/>
    <p:sldId id="457" r:id="rId7"/>
    <p:sldId id="459" r:id="rId8"/>
    <p:sldId id="460" r:id="rId9"/>
    <p:sldId id="461" r:id="rId10"/>
    <p:sldId id="469" r:id="rId11"/>
    <p:sldId id="463" r:id="rId12"/>
    <p:sldId id="464" r:id="rId13"/>
    <p:sldId id="468" r:id="rId14"/>
    <p:sldId id="467" r:id="rId15"/>
    <p:sldId id="465" r:id="rId16"/>
    <p:sldId id="462" r:id="rId17"/>
    <p:sldId id="466" r:id="rId1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04/12/2018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Nafta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Nafta</a:t>
            </a:r>
          </a:p>
        </p:txBody>
      </p:sp>
      <p:sp>
        <p:nvSpPr>
          <p:cNvPr id="5" name="Rectangle 4"/>
          <p:cNvSpPr/>
          <p:nvPr/>
        </p:nvSpPr>
        <p:spPr>
          <a:xfrm>
            <a:off x="852933" y="5735881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27 Novembre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80112" y="5733256"/>
            <a:ext cx="273630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381840" cy="45091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2776"/>
            <a:ext cx="3381840" cy="450912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6021288"/>
            <a:ext cx="7488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Absence </a:t>
            </a:r>
            <a:r>
              <a:rPr lang="fr-FR" b="1" dirty="0" smtClean="0">
                <a:solidFill>
                  <a:srgbClr val="0070C0"/>
                </a:solidFill>
              </a:rPr>
              <a:t>des distributeurs de savon et de papier essuie mains dans </a:t>
            </a:r>
            <a:r>
              <a:rPr lang="fr-FR" b="1" dirty="0">
                <a:solidFill>
                  <a:srgbClr val="0070C0"/>
                </a:solidFill>
              </a:rPr>
              <a:t>les sanitaires hommes et </a:t>
            </a:r>
            <a:r>
              <a:rPr lang="fr-FR" b="1" dirty="0" smtClean="0">
                <a:solidFill>
                  <a:srgbClr val="0070C0"/>
                </a:solidFill>
              </a:rPr>
              <a:t>femmes.</a:t>
            </a:r>
          </a:p>
        </p:txBody>
      </p:sp>
    </p:spTree>
    <p:extLst>
      <p:ext uri="{BB962C8B-B14F-4D97-AF65-F5344CB8AC3E}">
        <p14:creationId xmlns:p14="http://schemas.microsoft.com/office/powerpoint/2010/main" val="30966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2736"/>
            <a:ext cx="3723878" cy="496517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89323" y="6093296"/>
            <a:ext cx="7488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de deux sacs remplies de pain au niveau des cassiers des vestiaires femmes.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0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075806" cy="41010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3075806" cy="41010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6021288"/>
            <a:ext cx="7488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Les pédales des poubelles de la salle de pause et du rayon FLEG étaient rompues.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3291830" cy="438910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9592" y="6021288"/>
            <a:ext cx="7488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local est très étroit. Les bennes de poubelles étaient maintenues à l'extérieur du magasin.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24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24744"/>
            <a:ext cx="3435846" cy="45811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9592" y="6021288"/>
            <a:ext cx="748883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Le sol était ébréché sous la porte de la réception.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940152" cy="445511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9592" y="6021288"/>
            <a:ext cx="7488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L'étanchéité au niveau de la porte de réception n'était pas satisfaisante.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48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7584" y="5805264"/>
            <a:ext cx="748883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Présence de blattes américaine dans la réserve </a:t>
            </a:r>
            <a:r>
              <a:rPr lang="fr-FR" b="1" dirty="0" smtClean="0">
                <a:solidFill>
                  <a:srgbClr val="0070C0"/>
                </a:solidFill>
              </a:rPr>
              <a:t>PGC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</a:p>
          <a:p>
            <a:r>
              <a:rPr lang="fr-FR" b="1" dirty="0">
                <a:solidFill>
                  <a:srgbClr val="0070C0"/>
                </a:solidFill>
              </a:rPr>
              <a:t>Présence d'un regard d'égout défoncée et mal protégée au niveau de la réserve PGC.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3579862" cy="47731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08720"/>
            <a:ext cx="3600400" cy="4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340768"/>
            <a:ext cx="3489852" cy="46531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64498" y="6165304"/>
            <a:ext cx="43924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Renforcer le nettoyage de la balance</a:t>
            </a:r>
            <a:endParaRPr lang="fr-FR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5877272"/>
            <a:ext cx="781246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Présence </a:t>
            </a:r>
            <a:r>
              <a:rPr lang="fr-FR" b="1" dirty="0" smtClean="0">
                <a:solidFill>
                  <a:srgbClr val="0070C0"/>
                </a:solidFill>
              </a:rPr>
              <a:t>d'un </a:t>
            </a:r>
            <a:r>
              <a:rPr lang="fr-FR" b="1" dirty="0">
                <a:solidFill>
                  <a:srgbClr val="0070C0"/>
                </a:solidFill>
              </a:rPr>
              <a:t>sac du produit </a:t>
            </a:r>
            <a:r>
              <a:rPr lang="fr-FR" b="1" dirty="0" smtClean="0">
                <a:solidFill>
                  <a:srgbClr val="0070C0"/>
                </a:solidFill>
              </a:rPr>
              <a:t>White </a:t>
            </a:r>
            <a:r>
              <a:rPr lang="fr-FR" b="1" dirty="0" err="1">
                <a:solidFill>
                  <a:srgbClr val="0070C0"/>
                </a:solidFill>
              </a:rPr>
              <a:t>fish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fillet</a:t>
            </a:r>
            <a:r>
              <a:rPr lang="fr-FR" b="1" dirty="0">
                <a:solidFill>
                  <a:srgbClr val="0070C0"/>
                </a:solidFill>
              </a:rPr>
              <a:t> dont les DF, DLC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 étaient </a:t>
            </a:r>
            <a:r>
              <a:rPr lang="fr-FR" b="1" dirty="0" smtClean="0">
                <a:solidFill>
                  <a:srgbClr val="0070C0"/>
                </a:solidFill>
              </a:rPr>
              <a:t>illisibles.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3219822" cy="42930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3219822" cy="429309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27584" y="3356992"/>
            <a:ext cx="3219822" cy="1080120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46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1834" y="6017924"/>
            <a:ext cx="781246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>
                <a:solidFill>
                  <a:srgbClr val="0070C0"/>
                </a:solidFill>
              </a:rPr>
              <a:t>L'armoire froide destinée pour le stockage était en </a:t>
            </a:r>
            <a:r>
              <a:rPr lang="fr-FR" b="1" dirty="0" smtClean="0">
                <a:solidFill>
                  <a:srgbClr val="0070C0"/>
                </a:solidFill>
              </a:rPr>
              <a:t>panne.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435846" cy="45811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1" y="1412776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1221129" y="6129035"/>
            <a:ext cx="66247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Présence </a:t>
            </a:r>
            <a:r>
              <a:rPr lang="fr-FR" b="1" dirty="0">
                <a:solidFill>
                  <a:srgbClr val="0070C0"/>
                </a:solidFill>
              </a:rPr>
              <a:t>de 5 pots de TAHINA dont les DF, DLC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 étaient absents.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12776"/>
            <a:ext cx="3075806" cy="41010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55576" y="6021288"/>
            <a:ext cx="777686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b="1" dirty="0">
                <a:solidFill>
                  <a:srgbClr val="0070C0"/>
                </a:solidFill>
              </a:rPr>
              <a:t>Présence d'un paquet de crème Olé "VANOISE" dont les DF,DLC et </a:t>
            </a:r>
            <a:r>
              <a:rPr lang="fr-FR" b="1" dirty="0" err="1">
                <a:solidFill>
                  <a:srgbClr val="0070C0"/>
                </a:solidFill>
              </a:rPr>
              <a:t>N°Lot</a:t>
            </a:r>
            <a:r>
              <a:rPr lang="fr-FR" b="1" dirty="0">
                <a:solidFill>
                  <a:srgbClr val="0070C0"/>
                </a:solidFill>
              </a:rPr>
              <a:t> étaient absents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72252"/>
            <a:ext cx="3327834" cy="44371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72251"/>
            <a:ext cx="3312368" cy="4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73299" y="6021288"/>
            <a:ext cx="770485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</a:t>
            </a:r>
            <a:r>
              <a:rPr lang="fr-FR" b="1" dirty="0">
                <a:solidFill>
                  <a:srgbClr val="0070C0"/>
                </a:solidFill>
              </a:rPr>
              <a:t>Les sacs de sucres n'étaient pas identifiés.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75" y="1412776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1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9632" y="5589240"/>
            <a:ext cx="612068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</a:t>
            </a:r>
            <a:r>
              <a:rPr lang="fr-FR" b="1" dirty="0">
                <a:solidFill>
                  <a:srgbClr val="0070C0"/>
                </a:solidFill>
              </a:rPr>
              <a:t>: Présence de 6 KETCHUP 250g dont la DLC était dépassée depuis le 10/2018.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340767"/>
            <a:ext cx="4729137" cy="35468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3" y="1345459"/>
            <a:ext cx="2895786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45008" y="5120024"/>
            <a:ext cx="525324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</a:t>
            </a:r>
            <a:r>
              <a:rPr lang="fr-FR" b="1" dirty="0">
                <a:solidFill>
                  <a:srgbClr val="0070C0"/>
                </a:solidFill>
              </a:rPr>
              <a:t>: Présence de 3 pots de (485g) et tout un lots de (240g) du produit moutarde dont la DLC était le 12/2018. Nous rappelons que la date limite de retrait est de J-7 pour les produits des rayons PGC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920" y="1267281"/>
            <a:ext cx="2841780" cy="37890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267281"/>
            <a:ext cx="2841780" cy="378904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" y="908720"/>
            <a:ext cx="3096892" cy="232266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" y="3284984"/>
            <a:ext cx="284178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99592" y="6021288"/>
            <a:ext cx="748883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Présence de 8 sacs de </a:t>
            </a:r>
            <a:r>
              <a:rPr lang="fr-FR" b="1" dirty="0" err="1">
                <a:solidFill>
                  <a:srgbClr val="0070C0"/>
                </a:solidFill>
              </a:rPr>
              <a:t>ships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Joy's</a:t>
            </a:r>
            <a:r>
              <a:rPr lang="fr-FR" b="1" dirty="0">
                <a:solidFill>
                  <a:srgbClr val="0070C0"/>
                </a:solidFill>
              </a:rPr>
              <a:t> dont la DLC était dépassée depuis le 08/07/18.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485" y="1295274"/>
            <a:ext cx="3220475" cy="42939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7" y="1283521"/>
            <a:ext cx="2733768" cy="36450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95274"/>
            <a:ext cx="2733768" cy="364502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084168" y="3140968"/>
            <a:ext cx="2304256" cy="1296144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6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40981</TotalTime>
  <Words>288</Words>
  <Application>Microsoft Office PowerPoint</Application>
  <PresentationFormat>Affichage à l'écran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Mejed Heni</cp:lastModifiedBy>
  <cp:revision>705</cp:revision>
  <cp:lastPrinted>2016-02-08T19:41:58Z</cp:lastPrinted>
  <dcterms:created xsi:type="dcterms:W3CDTF">2014-03-07T09:21:22Z</dcterms:created>
  <dcterms:modified xsi:type="dcterms:W3CDTF">2018-12-04T14:54:04Z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243183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