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8" r:id="rId2"/>
    <p:sldId id="440" r:id="rId3"/>
    <p:sldId id="441" r:id="rId4"/>
    <p:sldId id="442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1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19/10/2019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19/10/2019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Mornaguia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=""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hdphoto5.wdp" Type="http://schemas.microsoft.com/office/2007/relationships/hdphoto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6.wdp" Type="http://schemas.microsoft.com/office/2007/relationships/hdphoto"/><Relationship Id="rId4" Target="../media/image16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<Relationships xmlns="http://schemas.openxmlformats.org/package/2006/relationships"><Relationship Id="rId3" Target="../media/hdphoto7.wdp" Type="http://schemas.microsoft.com/office/2007/relationships/hdphoto"/><Relationship Id="rId7" Target="../media/hdphoto9.wdp" Type="http://schemas.microsoft.com/office/2007/relationships/hdphoto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0.jpeg" Type="http://schemas.openxmlformats.org/officeDocument/2006/relationships/image"/><Relationship Id="rId5" Target="../media/hdphoto8.wdp" Type="http://schemas.microsoft.com/office/2007/relationships/hdphoto"/><Relationship Id="rId4" Target="../media/image19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2.wdp" Type="http://schemas.microsoft.com/office/2007/relationships/hdphoto"/><Relationship Id="rId4" Target="../media/image7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<Relationships xmlns="http://schemas.openxmlformats.org/package/2006/relationships"><Relationship Id="rId3" Target="../media/hdphoto4.wdp" Type="http://schemas.microsoft.com/office/2007/relationships/hdphoto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Mornaguia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16</a:t>
            </a:r>
            <a:r>
              <a:rPr lang="fr-FR" sz="2000" b="1" dirty="0" smtClean="0">
                <a:solidFill>
                  <a:srgbClr val="000000"/>
                </a:solidFill>
              </a:rPr>
              <a:t> Octobre </a:t>
            </a:r>
            <a:r>
              <a:rPr lang="fr-FR" sz="2000" b="1" dirty="0" smtClean="0">
                <a:solidFill>
                  <a:srgbClr val="000000"/>
                </a:solidFill>
              </a:rPr>
              <a:t>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smtClean="0">
                <a:solidFill>
                  <a:srgbClr val="000000"/>
                </a:solidFill>
              </a:rPr>
              <a:t>Dhia Mechlaoui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228020"/>
            <a:ext cx="756084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 surgelé: présence de givre.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3057804" cy="42657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3199284" cy="42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86790"/>
            <a:ext cx="4163107" cy="32403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86790"/>
            <a:ext cx="4320480" cy="32403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1558" y="6228020"/>
            <a:ext cx="784887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 surgelé: développement des moisissures au nivea</a:t>
            </a:r>
            <a:r>
              <a:rPr lang="fr-FR" b="1" dirty="0" smtClean="0">
                <a:solidFill>
                  <a:srgbClr val="0070C0"/>
                </a:solidFill>
              </a:rPr>
              <a:t>u du meuble.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endParaRPr 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17585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71600" y="1340768"/>
            <a:ext cx="7236296" cy="465110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6" y="6228020"/>
            <a:ext cx="7848874" cy="369332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L’étanchéité de la porte de réception est manquante.</a:t>
            </a:r>
            <a:endParaRPr b="1" dirty="0" lang="fr-FR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84822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"/>
          <a:stretch/>
        </p:blipFill>
        <p:spPr>
          <a:xfrm>
            <a:off x="6156176" y="1556792"/>
            <a:ext cx="2845837" cy="33123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cstate="email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"/>
          <a:stretch/>
        </p:blipFill>
        <p:spPr>
          <a:xfrm>
            <a:off x="2928618" y="1556792"/>
            <a:ext cx="2961409" cy="27363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cstate="email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9" r="70"/>
          <a:stretch/>
        </p:blipFill>
        <p:spPr>
          <a:xfrm>
            <a:off x="181919" y="1556792"/>
            <a:ext cx="2480551" cy="266429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3566" y="6228020"/>
            <a:ext cx="7848874" cy="369332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Présence de plusieurs crevasses dans la réserve.</a:t>
            </a:r>
            <a:endParaRPr b="1" dirty="0" lang="fr-FR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0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165304"/>
            <a:ext cx="756084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Charcuterie/fromages</a:t>
            </a:r>
            <a:r>
              <a:rPr lang="fr-FR" b="1" dirty="0" smtClean="0">
                <a:solidFill>
                  <a:srgbClr val="0070C0"/>
                </a:solidFill>
              </a:rPr>
              <a:t>: la résine du sol était décollée. 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0768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093296"/>
            <a:ext cx="756084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Charcuterie/fromages: absence de la mention de la date d’entame de la ricotta entamée.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86" y="1556792"/>
            <a:ext cx="5879637" cy="44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5877272"/>
            <a:ext cx="7704856" cy="923330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>
                <a:solidFill>
                  <a:srgbClr val="0070C0"/>
                </a:solidFill>
              </a:rPr>
              <a:t>Charcuterie/fromages</a:t>
            </a:r>
            <a:r>
              <a:rPr b="1" dirty="0" lang="fr-FR" smtClean="0">
                <a:solidFill>
                  <a:srgbClr val="0070C0"/>
                </a:solidFill>
              </a:rPr>
              <a:t>: dépassement de la durée de vie (45 jours) d’une meule de fromage (gruyère, Fiore) entamée depuis le 22/07/19.</a:t>
            </a:r>
            <a:endParaRPr b="1" dirty="0" lang="fr-FR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74120" y="1340768"/>
            <a:ext cx="4337637" cy="308714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"/>
          <a:stretch/>
        </p:blipFill>
        <p:spPr>
          <a:xfrm>
            <a:off x="0" y="1340768"/>
            <a:ext cx="4664158" cy="308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7170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228020"/>
            <a:ext cx="756084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Plonge charcuterie/fromage: la plonge était altérée par la rouille.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1340768"/>
            <a:ext cx="3528392" cy="47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228020"/>
            <a:ext cx="756084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protection partielle du meuble d’exposition.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3" y="1412776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093296"/>
            <a:ext cx="7560842" cy="646331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Chambre froide négative: le revêtement d’entré à la chambre était décollé.</a:t>
            </a:r>
            <a:endParaRPr b="1" dirty="0" lang="fr-FR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93913" y="1412776"/>
            <a:ext cx="6228184" cy="43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2471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228020"/>
            <a:ext cx="756084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Terminal de cuisson: le distributeur du savon était défaillant.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60" y="1484784"/>
            <a:ext cx="3253290" cy="43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165304"/>
            <a:ext cx="792088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présence de certaines dattes moisies dans un paquet emballé exposé à la vente.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45813"/>
            <a:ext cx="3795886" cy="50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39005</TotalTime>
  <Words>156</Words>
  <Application>Microsoft Office PowerPoint</Application>
  <PresentationFormat>Affichage à l'écran (4:3)</PresentationFormat>
  <Paragraphs>16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Dia Mechlaoui</cp:lastModifiedBy>
  <cp:revision>681</cp:revision>
  <cp:lastPrinted>2016-02-08T19:41:58Z</cp:lastPrinted>
  <dcterms:created xsi:type="dcterms:W3CDTF">2014-03-07T09:21:22Z</dcterms:created>
  <dcterms:modified xsi:type="dcterms:W3CDTF">2019-10-19T12:03:17Z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1195719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