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439" r:id="rId3"/>
    <p:sldId id="436" r:id="rId4"/>
    <p:sldId id="440" r:id="rId5"/>
    <p:sldId id="435" r:id="rId6"/>
    <p:sldId id="434" r:id="rId7"/>
    <p:sldId id="437" r:id="rId8"/>
    <p:sldId id="432" r:id="rId9"/>
    <p:sldId id="441" r:id="rId10"/>
    <p:sldId id="438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Mornaguia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smtClean="0">
                <a:solidFill>
                  <a:srgbClr val="FFC000"/>
                </a:solidFill>
              </a:rPr>
              <a:t>Mornaguia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21 Avril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6165304"/>
            <a:ext cx="7200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5949280"/>
            <a:ext cx="72008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 et fromages: Les piques prix étaient exposés sur les grilles d’aération.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057804" cy="40770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9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5445224"/>
            <a:ext cx="72008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 et fromages: Présence d’un boudin de saucisson à l’ail sans identification. Assurer l’étiquetage des produits entamés.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06" y="1368152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5517232"/>
            <a:ext cx="72008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 et fromages: L’utilisation de grattoir métallique est non souhaitable.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Remplacer la </a:t>
            </a:r>
            <a:r>
              <a:rPr lang="fr-FR" b="1" dirty="0" smtClean="0">
                <a:solidFill>
                  <a:srgbClr val="0070C0"/>
                </a:solidFill>
              </a:rPr>
              <a:t>lampe </a:t>
            </a:r>
            <a:r>
              <a:rPr lang="fr-FR" b="1" dirty="0" smtClean="0">
                <a:solidFill>
                  <a:srgbClr val="0070C0"/>
                </a:solidFill>
              </a:rPr>
              <a:t>au dessus du meuble d’exposition pour un meilleur éclairage.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3111810" cy="41490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87065" y="5877272"/>
            <a:ext cx="72008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</a:t>
            </a:r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 smtClean="0">
                <a:solidFill>
                  <a:srgbClr val="0070C0"/>
                </a:solidFill>
              </a:rPr>
              <a:t>: Présence de carton au niveau de la chambre froide positive des volailles.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2168"/>
            <a:ext cx="3111810" cy="41490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10900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382565" cy="4510087"/>
          </a:xfrm>
        </p:spPr>
      </p:pic>
      <p:sp>
        <p:nvSpPr>
          <p:cNvPr id="5" name="ZoneTexte 4"/>
          <p:cNvSpPr txBox="1"/>
          <p:nvPr/>
        </p:nvSpPr>
        <p:spPr>
          <a:xfrm>
            <a:off x="4211961" y="2348880"/>
            <a:ext cx="4248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La jointure du meuble surgelé était </a:t>
            </a:r>
            <a:r>
              <a:rPr lang="fr-FR" b="1" dirty="0" smtClean="0">
                <a:solidFill>
                  <a:srgbClr val="0070C0"/>
                </a:solidFill>
              </a:rPr>
              <a:t>démontée. </a:t>
            </a:r>
            <a:r>
              <a:rPr lang="fr-FR" b="1" dirty="0">
                <a:solidFill>
                  <a:srgbClr val="0070C0"/>
                </a:solidFill>
              </a:rPr>
              <a:t>Procéder à la réparation.</a:t>
            </a:r>
          </a:p>
        </p:txBody>
      </p:sp>
      <p:sp>
        <p:nvSpPr>
          <p:cNvPr id="6" name="Ellipse 5"/>
          <p:cNvSpPr/>
          <p:nvPr/>
        </p:nvSpPr>
        <p:spPr>
          <a:xfrm>
            <a:off x="1403648" y="3212976"/>
            <a:ext cx="1800200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7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5805264"/>
            <a:ext cx="72008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Mettre en place une louche pour chaque récipient.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0471" y="6093296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Boite à pharmacie: Présence d’une bouteille de Bétadine dont la DLC était dépassé.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908720"/>
            <a:ext cx="4490231" cy="518457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067944" y="4077072"/>
            <a:ext cx="792088" cy="136989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6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219822" cy="42930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43608" y="5805264"/>
            <a:ext cx="72008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 hommes: Absence de distributeur papiers essuie mains et de distributeur savon liquide.</a:t>
            </a:r>
          </a:p>
        </p:txBody>
      </p:sp>
    </p:spTree>
    <p:extLst>
      <p:ext uri="{BB962C8B-B14F-4D97-AF65-F5344CB8AC3E}">
        <p14:creationId xmlns:p14="http://schemas.microsoft.com/office/powerpoint/2010/main" val="2121344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37903</TotalTime>
  <Words>149</Words>
  <Application>Microsoft Office PowerPoint</Application>
  <PresentationFormat>Affichage à l'écran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654</cp:revision>
  <cp:lastPrinted>2016-02-08T19:41:58Z</cp:lastPrinted>
  <dcterms:created xsi:type="dcterms:W3CDTF">2014-03-07T09:21:22Z</dcterms:created>
  <dcterms:modified xsi:type="dcterms:W3CDTF">2018-04-24T17:06:46Z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