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39" r:id="rId3"/>
    <p:sldId id="440" r:id="rId4"/>
    <p:sldId id="441" r:id="rId5"/>
    <p:sldId id="442" r:id="rId6"/>
    <p:sldId id="445" r:id="rId7"/>
    <p:sldId id="446" r:id="rId8"/>
    <p:sldId id="448" r:id="rId9"/>
    <p:sldId id="449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13/11/2018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13/11/2018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Mornaguia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Mornaguia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06 Novembre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Dhia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467544" y="5890046"/>
            <a:ext cx="85689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les DF, DLC, et le numéro de lot étaient illisibles, le suivi de la durée de vie du « mon bloc au gruyère, </a:t>
            </a:r>
            <a:r>
              <a:rPr lang="fr-FR" b="1" dirty="0" err="1" smtClean="0">
                <a:solidFill>
                  <a:srgbClr val="0070C0"/>
                </a:solidFill>
              </a:rPr>
              <a:t>Landor</a:t>
            </a:r>
            <a:r>
              <a:rPr lang="fr-FR" b="1" dirty="0" smtClean="0">
                <a:solidFill>
                  <a:srgbClr val="0070C0"/>
                </a:solidFill>
              </a:rPr>
              <a:t> » est difficile.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9" r="32332" b="3276"/>
          <a:stretch/>
        </p:blipFill>
        <p:spPr>
          <a:xfrm rot="16200000">
            <a:off x="3487476" y="-239003"/>
            <a:ext cx="2016224" cy="488773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67" t="11675" r="33734" b="9576"/>
          <a:stretch/>
        </p:blipFill>
        <p:spPr>
          <a:xfrm rot="16200000">
            <a:off x="3383868" y="1726994"/>
            <a:ext cx="2448272" cy="5564254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2663787" y="3861047"/>
            <a:ext cx="3888432" cy="720081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Ellipse 7"/>
          <p:cNvSpPr/>
          <p:nvPr/>
        </p:nvSpPr>
        <p:spPr>
          <a:xfrm>
            <a:off x="3536267" y="1916832"/>
            <a:ext cx="2043845" cy="28803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299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093296"/>
            <a:ext cx="756084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Charcuterie/fromages: la pédale de la poubelle était rompue.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résine du sol du rayon était décollée.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68" t="24275" r="16933" b="6426"/>
          <a:stretch/>
        </p:blipFill>
        <p:spPr>
          <a:xfrm rot="16200000">
            <a:off x="4785141" y="1238757"/>
            <a:ext cx="3180353" cy="38164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t="16401" r="15000" b="17451"/>
          <a:stretch/>
        </p:blipFill>
        <p:spPr>
          <a:xfrm>
            <a:off x="611560" y="1556792"/>
            <a:ext cx="2520280" cy="3175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285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56012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Traiteur: absence d’une protection du meuble d’exposition.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38" t="15350" r="4325" b="10100"/>
          <a:stretch/>
        </p:blipFill>
        <p:spPr>
          <a:xfrm>
            <a:off x="1655676" y="1556792"/>
            <a:ext cx="5904656" cy="384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8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6021288"/>
            <a:ext cx="77768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négative pâtisserie/PLS/Traiteur: le revêtement d’entrée de la chambre froide était abimé.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01" t="19551" r="5113" b="16401"/>
          <a:stretch/>
        </p:blipFill>
        <p:spPr>
          <a:xfrm>
            <a:off x="1151620" y="1628800"/>
            <a:ext cx="6912768" cy="373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35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683568" y="6093296"/>
            <a:ext cx="828092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CF négative PLS/Traiteur/pâtisserie: développement du givre au niveau de l’évaporateur.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3" t="23750" r="5900"/>
          <a:stretch/>
        </p:blipFill>
        <p:spPr>
          <a:xfrm>
            <a:off x="1331640" y="1556792"/>
            <a:ext cx="6336704" cy="4072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67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56012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les DF et DLC étaient illisibles sur un paquet de </a:t>
            </a:r>
            <a:r>
              <a:rPr lang="fr-FR" b="1" dirty="0" smtClean="0">
                <a:solidFill>
                  <a:srgbClr val="0070C0"/>
                </a:solidFill>
              </a:rPr>
              <a:t>pain libanais.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51" b="13250"/>
          <a:stretch/>
        </p:blipFill>
        <p:spPr>
          <a:xfrm rot="5400000">
            <a:off x="5192976" y="1301215"/>
            <a:ext cx="3654592" cy="38884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50" t="13250"/>
          <a:stretch/>
        </p:blipFill>
        <p:spPr>
          <a:xfrm>
            <a:off x="755576" y="1418135"/>
            <a:ext cx="4032448" cy="4413124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115616" y="3501008"/>
            <a:ext cx="1584176" cy="812415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153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99592" y="6156012"/>
            <a:ext cx="741682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la lampe était souillée par les cadavres de mouches.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19551" r="12200" b="13250"/>
          <a:stretch/>
        </p:blipFill>
        <p:spPr>
          <a:xfrm>
            <a:off x="1979712" y="1772816"/>
            <a:ext cx="5256584" cy="391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391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51520" y="6372036"/>
            <a:ext cx="873174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et entrée de la réception: le sol était </a:t>
            </a:r>
            <a:r>
              <a:rPr lang="fr-FR" b="1" dirty="0" smtClean="0">
                <a:solidFill>
                  <a:srgbClr val="0070C0"/>
                </a:solidFill>
              </a:rPr>
              <a:t>crevassé à </a:t>
            </a:r>
            <a:r>
              <a:rPr lang="fr-FR" b="1" dirty="0" smtClean="0">
                <a:solidFill>
                  <a:srgbClr val="0070C0"/>
                </a:solidFill>
              </a:rPr>
              <a:t>plusieurs niveaux.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1" t="20601" r="6601" b="13251"/>
          <a:stretch/>
        </p:blipFill>
        <p:spPr>
          <a:xfrm>
            <a:off x="3608600" y="1388019"/>
            <a:ext cx="2259544" cy="2541987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99" r="14952"/>
          <a:stretch/>
        </p:blipFill>
        <p:spPr>
          <a:xfrm>
            <a:off x="867885" y="3424383"/>
            <a:ext cx="2095433" cy="262589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75" t="15350" r="10626" b="2751"/>
          <a:stretch/>
        </p:blipFill>
        <p:spPr>
          <a:xfrm>
            <a:off x="412260" y="1388019"/>
            <a:ext cx="2287532" cy="185862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13" t="12201" r="16137" b="3801"/>
          <a:stretch/>
        </p:blipFill>
        <p:spPr>
          <a:xfrm>
            <a:off x="6084168" y="3424383"/>
            <a:ext cx="1932297" cy="2625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769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38831</TotalTime>
  <Words>132</Words>
  <Application>Microsoft Office PowerPoint</Application>
  <PresentationFormat>Affichage à l'écran (4:3)</PresentationFormat>
  <Paragraphs>13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666</cp:revision>
  <cp:lastPrinted>2016-02-08T19:41:58Z</cp:lastPrinted>
  <dcterms:created xsi:type="dcterms:W3CDTF">2014-03-07T09:21:22Z</dcterms:created>
  <dcterms:modified xsi:type="dcterms:W3CDTF">2018-11-13T08:09:23Z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